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5" r:id="rId4"/>
  </p:sldMasterIdLst>
  <p:notesMasterIdLst>
    <p:notesMasterId r:id="rId39"/>
  </p:notesMasterIdLst>
  <p:handoutMasterIdLst>
    <p:handoutMasterId r:id="rId40"/>
  </p:handoutMasterIdLst>
  <p:sldIdLst>
    <p:sldId id="278" r:id="rId5"/>
    <p:sldId id="300" r:id="rId6"/>
    <p:sldId id="302" r:id="rId7"/>
    <p:sldId id="301" r:id="rId8"/>
    <p:sldId id="320" r:id="rId9"/>
    <p:sldId id="322" r:id="rId10"/>
    <p:sldId id="303" r:id="rId11"/>
    <p:sldId id="304" r:id="rId12"/>
    <p:sldId id="299" r:id="rId13"/>
    <p:sldId id="282" r:id="rId14"/>
    <p:sldId id="271" r:id="rId15"/>
    <p:sldId id="284" r:id="rId16"/>
    <p:sldId id="283" r:id="rId17"/>
    <p:sldId id="285" r:id="rId18"/>
    <p:sldId id="286" r:id="rId19"/>
    <p:sldId id="293" r:id="rId20"/>
    <p:sldId id="295" r:id="rId21"/>
    <p:sldId id="296" r:id="rId22"/>
    <p:sldId id="297" r:id="rId23"/>
    <p:sldId id="298" r:id="rId24"/>
    <p:sldId id="292" r:id="rId25"/>
    <p:sldId id="314" r:id="rId26"/>
    <p:sldId id="317" r:id="rId27"/>
    <p:sldId id="318" r:id="rId28"/>
    <p:sldId id="305" r:id="rId29"/>
    <p:sldId id="321" r:id="rId30"/>
    <p:sldId id="308" r:id="rId31"/>
    <p:sldId id="309" r:id="rId32"/>
    <p:sldId id="311" r:id="rId33"/>
    <p:sldId id="316" r:id="rId34"/>
    <p:sldId id="312" r:id="rId35"/>
    <p:sldId id="313" r:id="rId36"/>
    <p:sldId id="310" r:id="rId37"/>
    <p:sldId id="315" r:id="rId3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3840">
          <p15:clr>
            <a:srgbClr val="F26B43"/>
          </p15:clr>
        </p15:guide>
        <p15:guide id="3" orient="horz" pos="216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72833802-FEF1-4C79-8D5D-14CF1EAF98D9}">
  <a:tblStyle styleId="{72833802-FEF1-4C79-8D5D-14CF1EAF98D9}" styleName="Light Style 2 - Accent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5266"/>
    <p:restoredTop sz="95591"/>
  </p:normalViewPr>
  <p:slideViewPr>
    <p:cSldViewPr snapToGrid="0">
      <p:cViewPr varScale="1">
        <p:scale>
          <a:sx n="181" d="100"/>
          <a:sy n="181" d="100"/>
        </p:scale>
        <p:origin x="1936" y="176"/>
      </p:cViewPr>
      <p:guideLst>
        <p:guide pos="3840"/>
        <p:guide orient="horz" pos="216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notesViewPr>
    <p:cSldViewPr snapToGrid="0">
      <p:cViewPr>
        <p:scale>
          <a:sx n="1" d="2"/>
          <a:sy n="1" d="2"/>
        </p:scale>
        <p:origin x="5544" y="152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notesMaster" Target="notesMasters/notesMaster1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viewProps" Target="viewProp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handoutMaster" Target="handoutMasters/handout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theme" Target="theme/theme1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95F4DCF1-ECAF-F7A7-2FE7-5E8E893BC44F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C1330B0-5BAC-7408-8C3C-78D8336840E5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7BC71B-6527-4638-937B-C93EB849CB02}" type="datetimeFigureOut">
              <a:rPr lang="en-US" smtClean="0"/>
              <a:t>6/19/25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0D7EEB3-E0A5-7440-F7ED-F59975ED1E8C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F548D11-7466-6432-3BF5-64A1A1FA59C6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FA70580-B89C-4157-871D-6B9318EE5F58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31574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25465A2-8C9C-419F-9FD8-234480873777}" type="datetimeFigureOut">
              <a:rPr lang="en-US" smtClean="0"/>
              <a:t>6/19/25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7AF00E9-A49D-4007-B3B9-A3783809E505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697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7AF00E9-A49D-4007-B3B9-A3783809E505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92237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AFA9D8-9C26-36E2-E8EC-FBF68FEA87F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106C519-4B15-B90F-5D0C-E79467A009D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B263079-BF30-4829-6662-133816CD40E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F570D55-0648-9706-C152-CDB8F45F756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7AF00E9-A49D-4007-B3B9-A3783809E505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678179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7BE7AD8-F95E-9B84-004C-5DDCE2EF0E0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85949D9-EAB0-F7FB-0D3A-4261CC46F64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4ABB8E0-EABE-DBBD-5826-F4F521FB51C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09442DE-5221-BF66-C678-6DF95BFF64C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7AF00E9-A49D-4007-B3B9-A3783809E505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633949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C593967-5FD6-BE80-D082-8EF207EA086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1063EE3-5D4E-8868-D1A1-4E091395338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FA76A08-7213-43AF-A7D4-D1A4CAFBD44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1D5A354-8B82-8B3D-2AA3-077F72290EE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7AF00E9-A49D-4007-B3B9-A3783809E505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312966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C2081A5-30D0-E4E1-36B8-762F430B371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2F9F3A4-8FF7-FA12-AD7E-43691F838A7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F557C09-68D5-60DA-BE0E-C5CB667C100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2215322-68C4-22E5-BFBF-9E339337439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7AF00E9-A49D-4007-B3B9-A3783809E505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502473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9DE4FB2-EAC6-9AD0-10DD-CA38685803F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4E08A52-EA28-FBA1-320A-4DDF43CB9BF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FB09EDC-BA21-D697-E892-1F51A5B56D6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E70A996-2732-8AC7-B2A3-9E9BCDF7607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7AF00E9-A49D-4007-B3B9-A3783809E505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648519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F7351AC-5860-7B33-BCBA-CF3B2C4B72C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368CE73-FD4F-3193-32C5-7C43B4241A3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E58B9AD-1E7A-915A-6858-04F0FCBB9BA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39B224E-ABE7-346A-88B3-4F9F15A0423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7AF00E9-A49D-4007-B3B9-A3783809E505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803500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DF668BF-9E6D-8C41-2C66-3198FC8277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0563C35-9B08-7EAD-F3D3-DFC2D97E63F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8D362A5-E289-BC7F-F2D1-7CE4CEC9B9E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5D63BDF-B0FD-DB50-3D95-6926A85FA61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7AF00E9-A49D-4007-B3B9-A3783809E505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328124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7AF00E9-A49D-4007-B3B9-A3783809E505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922375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7AF00E9-A49D-4007-B3B9-A3783809E505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064984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7AF00E9-A49D-4007-B3B9-A3783809E505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319175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7AF00E9-A49D-4007-B3B9-A3783809E505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78997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7AF00E9-A49D-4007-B3B9-A3783809E505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16359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7AF00E9-A49D-4007-B3B9-A3783809E505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305670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7AF00E9-A49D-4007-B3B9-A3783809E505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048898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7AF00E9-A49D-4007-B3B9-A3783809E505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581180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7AF00E9-A49D-4007-B3B9-A3783809E505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8296386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7AF00E9-A49D-4007-B3B9-A3783809E505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5743755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7AF00E9-A49D-4007-B3B9-A3783809E505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1876845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7AF00E9-A49D-4007-B3B9-A3783809E505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9857400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2A4F090-8D74-43CB-0381-B4251EC240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7D595BB-B952-B1E8-0F69-2BAB3A96938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D896CD6-7A05-D695-1E3F-CAEF9C0C5C3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F73E63F-F069-D0F9-B442-FDE3F7B0E8B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7AF00E9-A49D-4007-B3B9-A3783809E505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271807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A8E0723-2CD2-AD3F-8157-167A0201E5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5097C2C-9BD0-410D-90BA-9E5B97FF0CF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C7225D9-1566-1283-B9CA-328AC736007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04CF6F0-4DBC-73DC-A225-9516D75F140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7AF00E9-A49D-4007-B3B9-A3783809E505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371409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A8E0723-2CD2-AD3F-8157-167A0201E5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5097C2C-9BD0-410D-90BA-9E5B97FF0CF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C7225D9-1566-1283-B9CA-328AC736007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04CF6F0-4DBC-73DC-A225-9516D75F140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7AF00E9-A49D-4007-B3B9-A3783809E505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108410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B54705C-2588-904B-9AE6-C57DA21518C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1C82A55-2DD9-0989-7354-8FA052FFBD3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AC4A877-A919-F631-EDAB-FEEF7670FCF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005B8C5-20F1-33B3-E983-4AB6A650092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7AF00E9-A49D-4007-B3B9-A3783809E505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8822014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96850BB-53C1-E980-83B5-4C799CD757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7635D28-E7FF-E21F-5863-425730221C6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748D809-C434-5C7F-E517-6C4931B5377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3241F63-E4E9-37B4-DA16-149520B1B6E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7AF00E9-A49D-4007-B3B9-A3783809E505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6479265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CF3B976-8E9C-CFFE-BF17-C99CAC01CB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A12F5E4-B7A8-596D-C7F2-D9CFBF12EFB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D3C26E8-6F42-F55E-E90A-03621C89CB4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234D1BD-FD2D-8C70-0B70-98AA100F86C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7AF00E9-A49D-4007-B3B9-A3783809E505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2464358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DF29DAE-FCD2-06DB-7EEE-D662B57114B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9D43809-569F-BDF2-E9CE-284F85F0C71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9E2236C-3D15-BE69-4D84-70A68A1EC3E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EB054DF-7388-B63D-B470-1D8ABC84A77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7AF00E9-A49D-4007-B3B9-A3783809E505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6681812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25EDFB7-816D-229A-300E-C4A851A96E8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23BE1BB-58F7-C4E0-7254-54292B92175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97717DA-0CB8-EA78-7AD2-504533D1F78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FB8ED42-1AD5-3D38-9986-B8D6A9DFEC0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7AF00E9-A49D-4007-B3B9-A3783809E505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8299082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143FF7E-505A-8598-489E-6E7E1C4AD6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F2D284A-5719-307E-282A-B31268F694F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A77773A-2520-2D10-9297-2E3D4E90EBE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DF61F56-9E92-0F01-2FE1-CF069CCC723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7AF00E9-A49D-4007-B3B9-A3783809E505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1142923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DBACD5-09B8-89F4-E42D-420BEFC7B84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B862D1A-CC5F-1DD5-6287-1AC1E8C21C3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9F2870C-1564-4808-A3F9-0112645CC13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D3CE197-18BA-851F-7062-5040365D916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7AF00E9-A49D-4007-B3B9-A3783809E505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0861379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D641DFA-2756-73E2-473E-E5228309C12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7AE6956-6A5B-620F-6C70-A8955C49D5F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7CBF96F-E8D2-6836-4055-4880543470D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85C172C-AE64-972C-83B6-9D68C89A9D1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7AF00E9-A49D-4007-B3B9-A3783809E505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1832839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A9F60B6-379E-D1D4-0C5C-028FF258A7C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73E7BE6-4844-7B60-355A-24AFFBE38CC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64A8F85-D47C-1ED6-F696-64C94605D9C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423394C-D968-DCAE-1685-E7983EBBF71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7AF00E9-A49D-4007-B3B9-A3783809E505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3718635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CDD732A-AF6D-C7D1-C0E0-D6542BCF12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01C824D-23EC-36A4-73C0-98AA3A183D5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4B8C1EB-E0D2-4CC1-EE4D-0B4EFFD87C5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BDDE77E-5C66-8080-93AC-56444EEB32E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7AF00E9-A49D-4007-B3B9-A3783809E505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09556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577394-0A20-4CF6-9066-CFC2C1C9D30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359149" y="389840"/>
            <a:ext cx="8281987" cy="2954655"/>
          </a:xfrm>
        </p:spPr>
        <p:txBody>
          <a:bodyPr anchor="t" anchorCtr="0">
            <a:normAutofit/>
          </a:bodyPr>
          <a:lstStyle>
            <a:lvl1pPr algn="l">
              <a:lnSpc>
                <a:spcPct val="100000"/>
              </a:lnSpc>
              <a:defRPr sz="6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F10971F-8922-4B23-9C80-0643D7E3502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359149" y="3536951"/>
            <a:ext cx="8281989" cy="2555874"/>
          </a:xfrm>
        </p:spPr>
        <p:txBody>
          <a:bodyPr>
            <a:normAutofit/>
          </a:bodyPr>
          <a:lstStyle>
            <a:lvl1pPr marL="0" indent="0" algn="l">
              <a:lnSpc>
                <a:spcPct val="100000"/>
              </a:lnSpc>
              <a:buNone/>
              <a:defRPr sz="2400">
                <a:solidFill>
                  <a:schemeClr val="tx1">
                    <a:alpha val="8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B1BC074-1090-47AF-BDE8-3859BF574B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1D6522F-D41A-4734-8BD1-BD6E5A37D0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74D4206-406C-42A3-BBD4-44C0431809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1B0FB-D917-4C8C-928F-313BD683BF39}" type="slidenum">
              <a:rPr lang="en-US" smtClean="0"/>
              <a:t>‹N°›</a:t>
            </a:fld>
            <a:endParaRPr lang="en-US"/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82184FF4-7029-4ED7-813A-192E60608764}"/>
              </a:ext>
            </a:extLst>
          </p:cNvPr>
          <p:cNvSpPr>
            <a:spLocks noChangeAspect="1"/>
          </p:cNvSpPr>
          <p:nvPr/>
        </p:nvSpPr>
        <p:spPr>
          <a:xfrm rot="2700000">
            <a:off x="612445" y="481888"/>
            <a:ext cx="1080000" cy="1262947"/>
          </a:xfrm>
          <a:custGeom>
            <a:avLst/>
            <a:gdLst>
              <a:gd name="connsiteX0" fmla="*/ 540000 w 1080000"/>
              <a:gd name="connsiteY0" fmla="*/ 0 h 1262947"/>
              <a:gd name="connsiteX1" fmla="*/ 1080000 w 1080000"/>
              <a:gd name="connsiteY1" fmla="*/ 931034 h 1262947"/>
              <a:gd name="connsiteX2" fmla="*/ 1064374 w 1080000"/>
              <a:gd name="connsiteY2" fmla="*/ 931034 h 1262947"/>
              <a:gd name="connsiteX3" fmla="*/ 1069029 w 1080000"/>
              <a:gd name="connsiteY3" fmla="*/ 938533 h 1262947"/>
              <a:gd name="connsiteX4" fmla="*/ 1080000 w 1080000"/>
              <a:gd name="connsiteY4" fmla="*/ 992947 h 1262947"/>
              <a:gd name="connsiteX5" fmla="*/ 540000 w 1080000"/>
              <a:gd name="connsiteY5" fmla="*/ 1262947 h 1262947"/>
              <a:gd name="connsiteX6" fmla="*/ 0 w 1080000"/>
              <a:gd name="connsiteY6" fmla="*/ 992947 h 1262947"/>
              <a:gd name="connsiteX7" fmla="*/ 10971 w 1080000"/>
              <a:gd name="connsiteY7" fmla="*/ 938533 h 1262947"/>
              <a:gd name="connsiteX8" fmla="*/ 15626 w 1080000"/>
              <a:gd name="connsiteY8" fmla="*/ 931034 h 1262947"/>
              <a:gd name="connsiteX9" fmla="*/ 0 w 1080000"/>
              <a:gd name="connsiteY9" fmla="*/ 931034 h 1262947"/>
              <a:gd name="connsiteX0" fmla="*/ 540000 w 1080000"/>
              <a:gd name="connsiteY0" fmla="*/ 0 h 1262947"/>
              <a:gd name="connsiteX1" fmla="*/ 1080000 w 1080000"/>
              <a:gd name="connsiteY1" fmla="*/ 931034 h 1262947"/>
              <a:gd name="connsiteX2" fmla="*/ 1064374 w 1080000"/>
              <a:gd name="connsiteY2" fmla="*/ 931034 h 1262947"/>
              <a:gd name="connsiteX3" fmla="*/ 1069029 w 1080000"/>
              <a:gd name="connsiteY3" fmla="*/ 938533 h 1262947"/>
              <a:gd name="connsiteX4" fmla="*/ 1080000 w 1080000"/>
              <a:gd name="connsiteY4" fmla="*/ 992947 h 1262947"/>
              <a:gd name="connsiteX5" fmla="*/ 540000 w 1080000"/>
              <a:gd name="connsiteY5" fmla="*/ 1262947 h 1262947"/>
              <a:gd name="connsiteX6" fmla="*/ 0 w 1080000"/>
              <a:gd name="connsiteY6" fmla="*/ 992947 h 1262947"/>
              <a:gd name="connsiteX7" fmla="*/ 10971 w 1080000"/>
              <a:gd name="connsiteY7" fmla="*/ 938533 h 1262947"/>
              <a:gd name="connsiteX8" fmla="*/ 15626 w 1080000"/>
              <a:gd name="connsiteY8" fmla="*/ 931034 h 1262947"/>
              <a:gd name="connsiteX9" fmla="*/ 540000 w 1080000"/>
              <a:gd name="connsiteY9" fmla="*/ 0 h 1262947"/>
              <a:gd name="connsiteX0" fmla="*/ 540000 w 1080000"/>
              <a:gd name="connsiteY0" fmla="*/ 0 h 1262947"/>
              <a:gd name="connsiteX1" fmla="*/ 1064374 w 1080000"/>
              <a:gd name="connsiteY1" fmla="*/ 931034 h 1262947"/>
              <a:gd name="connsiteX2" fmla="*/ 1069029 w 1080000"/>
              <a:gd name="connsiteY2" fmla="*/ 938533 h 1262947"/>
              <a:gd name="connsiteX3" fmla="*/ 1080000 w 1080000"/>
              <a:gd name="connsiteY3" fmla="*/ 992947 h 1262947"/>
              <a:gd name="connsiteX4" fmla="*/ 540000 w 1080000"/>
              <a:gd name="connsiteY4" fmla="*/ 1262947 h 1262947"/>
              <a:gd name="connsiteX5" fmla="*/ 0 w 1080000"/>
              <a:gd name="connsiteY5" fmla="*/ 992947 h 1262947"/>
              <a:gd name="connsiteX6" fmla="*/ 10971 w 1080000"/>
              <a:gd name="connsiteY6" fmla="*/ 938533 h 1262947"/>
              <a:gd name="connsiteX7" fmla="*/ 15626 w 1080000"/>
              <a:gd name="connsiteY7" fmla="*/ 931034 h 1262947"/>
              <a:gd name="connsiteX8" fmla="*/ 540000 w 1080000"/>
              <a:gd name="connsiteY8" fmla="*/ 0 h 12629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80000" h="1262947">
                <a:moveTo>
                  <a:pt x="540000" y="0"/>
                </a:moveTo>
                <a:lnTo>
                  <a:pt x="1064374" y="931034"/>
                </a:lnTo>
                <a:lnTo>
                  <a:pt x="1069029" y="938533"/>
                </a:lnTo>
                <a:cubicBezTo>
                  <a:pt x="1076223" y="956109"/>
                  <a:pt x="1080000" y="974307"/>
                  <a:pt x="1080000" y="992947"/>
                </a:cubicBezTo>
                <a:cubicBezTo>
                  <a:pt x="1080000" y="1142064"/>
                  <a:pt x="838234" y="1262947"/>
                  <a:pt x="540000" y="1262947"/>
                </a:cubicBezTo>
                <a:cubicBezTo>
                  <a:pt x="241766" y="1262947"/>
                  <a:pt x="0" y="1142064"/>
                  <a:pt x="0" y="992947"/>
                </a:cubicBezTo>
                <a:cubicBezTo>
                  <a:pt x="0" y="974307"/>
                  <a:pt x="3778" y="956109"/>
                  <a:pt x="10971" y="938533"/>
                </a:cubicBezTo>
                <a:lnTo>
                  <a:pt x="15626" y="931034"/>
                </a:lnTo>
                <a:lnTo>
                  <a:pt x="540000" y="0"/>
                </a:lnTo>
                <a:close/>
              </a:path>
            </a:pathLst>
          </a:custGeom>
          <a:gradFill>
            <a:gsLst>
              <a:gs pos="60000">
                <a:schemeClr val="bg2">
                  <a:lumMod val="90000"/>
                  <a:lumOff val="10000"/>
                </a:schemeClr>
              </a:gs>
              <a:gs pos="30000">
                <a:schemeClr val="bg2">
                  <a:lumMod val="90000"/>
                  <a:lumOff val="10000"/>
                </a:schemeClr>
              </a:gs>
              <a:gs pos="40000">
                <a:schemeClr val="bg2">
                  <a:lumMod val="75000"/>
                  <a:lumOff val="25000"/>
                </a:schemeClr>
              </a:gs>
              <a:gs pos="100000">
                <a:schemeClr val="bg2"/>
              </a:gs>
            </a:gsLst>
            <a:lin ang="600000" scaled="0"/>
          </a:gradFill>
          <a:ln>
            <a:noFill/>
          </a:ln>
          <a:effectLst>
            <a:innerShdw blurRad="254000" dist="101600" dir="2700000">
              <a:schemeClr val="accent1">
                <a:lumMod val="60000"/>
                <a:lumOff val="40000"/>
                <a:alpha val="4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AAA7AB09-557C-41AD-9113-FF9F68FA1035}"/>
              </a:ext>
            </a:extLst>
          </p:cNvPr>
          <p:cNvSpPr/>
          <p:nvPr/>
        </p:nvSpPr>
        <p:spPr>
          <a:xfrm rot="8100000">
            <a:off x="626845" y="828962"/>
            <a:ext cx="540000" cy="1080000"/>
          </a:xfrm>
          <a:prstGeom prst="ellipse">
            <a:avLst/>
          </a:prstGeom>
          <a:gradFill>
            <a:gsLst>
              <a:gs pos="100000">
                <a:schemeClr val="bg2">
                  <a:lumMod val="90000"/>
                  <a:lumOff val="10000"/>
                </a:schemeClr>
              </a:gs>
              <a:gs pos="50000">
                <a:schemeClr val="bg2">
                  <a:lumMod val="95000"/>
                  <a:lumOff val="5000"/>
                </a:schemeClr>
              </a:gs>
            </a:gsLst>
            <a:lin ang="5400000" scaled="0"/>
          </a:gradFill>
          <a:ln>
            <a:noFill/>
          </a:ln>
          <a:effectLst>
            <a:innerShdw blurRad="1270000" dist="2540000">
              <a:schemeClr val="accent1">
                <a:lumMod val="60000"/>
                <a:lumOff val="40000"/>
                <a:alpha val="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EF99ECAA-1F11-4937-BBA6-51935AB44C9D}"/>
              </a:ext>
            </a:extLst>
          </p:cNvPr>
          <p:cNvSpPr>
            <a:spLocks noChangeAspect="1"/>
          </p:cNvSpPr>
          <p:nvPr/>
        </p:nvSpPr>
        <p:spPr>
          <a:xfrm>
            <a:off x="1800802" y="2472855"/>
            <a:ext cx="360000" cy="360000"/>
          </a:xfrm>
          <a:prstGeom prst="ellipse">
            <a:avLst/>
          </a:prstGeom>
          <a:gradFill flip="none" rotWithShape="1">
            <a:gsLst>
              <a:gs pos="100000">
                <a:schemeClr val="bg2">
                  <a:lumMod val="50000"/>
                  <a:lumOff val="50000"/>
                </a:schemeClr>
              </a:gs>
              <a:gs pos="60000">
                <a:schemeClr val="bg2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innerShdw blurRad="127000" dist="63500" dir="2700000">
              <a:schemeClr val="accent1">
                <a:lumMod val="60000"/>
                <a:lumOff val="40000"/>
                <a:alpha val="20000"/>
              </a:schemeClr>
            </a:innerShd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grpSp>
        <p:nvGrpSpPr>
          <p:cNvPr id="34" name="Group 33">
            <a:extLst>
              <a:ext uri="{FF2B5EF4-FFF2-40B4-BE49-F238E27FC236}">
                <a16:creationId xmlns:a16="http://schemas.microsoft.com/office/drawing/2014/main" id="{79DE9FAB-6BBA-4CFE-B67D-77B47F01ECA4}"/>
              </a:ext>
            </a:extLst>
          </p:cNvPr>
          <p:cNvGrpSpPr/>
          <p:nvPr/>
        </p:nvGrpSpPr>
        <p:grpSpPr>
          <a:xfrm>
            <a:off x="1329952" y="4524379"/>
            <a:ext cx="1980001" cy="1363916"/>
            <a:chOff x="4879602" y="3781429"/>
            <a:chExt cx="1980001" cy="1363916"/>
          </a:xfrm>
        </p:grpSpPr>
        <p:sp>
          <p:nvSpPr>
            <p:cNvPr id="35" name="Freeform: Shape 34">
              <a:extLst>
                <a:ext uri="{FF2B5EF4-FFF2-40B4-BE49-F238E27FC236}">
                  <a16:creationId xmlns:a16="http://schemas.microsoft.com/office/drawing/2014/main" id="{79FAC916-D9BB-4794-81B4-7C47C67E850D}"/>
                </a:ext>
              </a:extLst>
            </p:cNvPr>
            <p:cNvSpPr>
              <a:spLocks noChangeAspect="1"/>
            </p:cNvSpPr>
            <p:nvPr/>
          </p:nvSpPr>
          <p:spPr>
            <a:xfrm rot="18900000" flipV="1">
              <a:off x="5005634" y="4191206"/>
              <a:ext cx="1853969" cy="926985"/>
            </a:xfrm>
            <a:custGeom>
              <a:avLst/>
              <a:gdLst>
                <a:gd name="connsiteX0" fmla="*/ 1329373 w 2658746"/>
                <a:gd name="connsiteY0" fmla="*/ 0 h 1329373"/>
                <a:gd name="connsiteX1" fmla="*/ 2658746 w 2658746"/>
                <a:gd name="connsiteY1" fmla="*/ 1329373 h 1329373"/>
                <a:gd name="connsiteX2" fmla="*/ 1994059 w 2658746"/>
                <a:gd name="connsiteY2" fmla="*/ 1329373 h 1329373"/>
                <a:gd name="connsiteX3" fmla="*/ 1329373 w 2658746"/>
                <a:gd name="connsiteY3" fmla="*/ 664687 h 1329373"/>
                <a:gd name="connsiteX4" fmla="*/ 664687 w 2658746"/>
                <a:gd name="connsiteY4" fmla="*/ 1329373 h 1329373"/>
                <a:gd name="connsiteX5" fmla="*/ 0 w 2658746"/>
                <a:gd name="connsiteY5" fmla="*/ 1329373 h 1329373"/>
                <a:gd name="connsiteX6" fmla="*/ 1329373 w 2658746"/>
                <a:gd name="connsiteY6" fmla="*/ 0 h 1329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658746" h="1329373">
                  <a:moveTo>
                    <a:pt x="1329373" y="0"/>
                  </a:moveTo>
                  <a:cubicBezTo>
                    <a:pt x="2063565" y="0"/>
                    <a:pt x="2658746" y="595181"/>
                    <a:pt x="2658746" y="1329373"/>
                  </a:cubicBezTo>
                  <a:lnTo>
                    <a:pt x="1994059" y="1329373"/>
                  </a:lnTo>
                  <a:cubicBezTo>
                    <a:pt x="1994059" y="962277"/>
                    <a:pt x="1696469" y="664687"/>
                    <a:pt x="1329373" y="664687"/>
                  </a:cubicBezTo>
                  <a:cubicBezTo>
                    <a:pt x="962277" y="664687"/>
                    <a:pt x="664687" y="962277"/>
                    <a:pt x="664687" y="1329373"/>
                  </a:cubicBezTo>
                  <a:lnTo>
                    <a:pt x="0" y="1329373"/>
                  </a:lnTo>
                  <a:cubicBezTo>
                    <a:pt x="0" y="595181"/>
                    <a:pt x="595181" y="0"/>
                    <a:pt x="1329373" y="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ffectLst>
              <a:innerShdw blurRad="254000" dist="50800" dir="16200000">
                <a:schemeClr val="accent1">
                  <a:lumMod val="40000"/>
                  <a:lumOff val="60000"/>
                  <a:alpha val="4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6" name="Freeform: Shape 35">
              <a:extLst>
                <a:ext uri="{FF2B5EF4-FFF2-40B4-BE49-F238E27FC236}">
                  <a16:creationId xmlns:a16="http://schemas.microsoft.com/office/drawing/2014/main" id="{B5CA2231-7A65-4D16-8400-A210CC41DB73}"/>
                </a:ext>
              </a:extLst>
            </p:cNvPr>
            <p:cNvSpPr>
              <a:spLocks noChangeAspect="1"/>
            </p:cNvSpPr>
            <p:nvPr/>
          </p:nvSpPr>
          <p:spPr>
            <a:xfrm rot="18900000" flipV="1">
              <a:off x="4957101" y="4052255"/>
              <a:ext cx="1853969" cy="1093090"/>
            </a:xfrm>
            <a:custGeom>
              <a:avLst/>
              <a:gdLst>
                <a:gd name="connsiteX0" fmla="*/ 1329373 w 2658746"/>
                <a:gd name="connsiteY0" fmla="*/ 0 h 1329373"/>
                <a:gd name="connsiteX1" fmla="*/ 2658746 w 2658746"/>
                <a:gd name="connsiteY1" fmla="*/ 1329373 h 1329373"/>
                <a:gd name="connsiteX2" fmla="*/ 1994059 w 2658746"/>
                <a:gd name="connsiteY2" fmla="*/ 1329373 h 1329373"/>
                <a:gd name="connsiteX3" fmla="*/ 1329373 w 2658746"/>
                <a:gd name="connsiteY3" fmla="*/ 664687 h 1329373"/>
                <a:gd name="connsiteX4" fmla="*/ 664687 w 2658746"/>
                <a:gd name="connsiteY4" fmla="*/ 1329373 h 1329373"/>
                <a:gd name="connsiteX5" fmla="*/ 0 w 2658746"/>
                <a:gd name="connsiteY5" fmla="*/ 1329373 h 1329373"/>
                <a:gd name="connsiteX6" fmla="*/ 1329373 w 2658746"/>
                <a:gd name="connsiteY6" fmla="*/ 0 h 1329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658746" h="1329373">
                  <a:moveTo>
                    <a:pt x="1329373" y="0"/>
                  </a:moveTo>
                  <a:cubicBezTo>
                    <a:pt x="2063565" y="0"/>
                    <a:pt x="2658746" y="595181"/>
                    <a:pt x="2658746" y="1329373"/>
                  </a:cubicBezTo>
                  <a:lnTo>
                    <a:pt x="1994059" y="1329373"/>
                  </a:lnTo>
                  <a:cubicBezTo>
                    <a:pt x="1994059" y="962277"/>
                    <a:pt x="1696469" y="664687"/>
                    <a:pt x="1329373" y="664687"/>
                  </a:cubicBezTo>
                  <a:cubicBezTo>
                    <a:pt x="962277" y="664687"/>
                    <a:pt x="664687" y="962277"/>
                    <a:pt x="664687" y="1329373"/>
                  </a:cubicBezTo>
                  <a:lnTo>
                    <a:pt x="0" y="1329373"/>
                  </a:lnTo>
                  <a:cubicBezTo>
                    <a:pt x="0" y="595181"/>
                    <a:pt x="595181" y="0"/>
                    <a:pt x="1329373" y="0"/>
                  </a:cubicBezTo>
                  <a:close/>
                </a:path>
              </a:pathLst>
            </a:custGeom>
            <a:solidFill>
              <a:schemeClr val="bg2">
                <a:lumMod val="50000"/>
                <a:lumOff val="50000"/>
                <a:alpha val="40000"/>
              </a:schemeClr>
            </a:solidFill>
            <a:ln>
              <a:noFill/>
            </a:ln>
            <a:effectLst>
              <a:softEdge rad="190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4B089C8C-B82B-4704-88E2-E857A5E21529}"/>
                </a:ext>
              </a:extLst>
            </p:cNvPr>
            <p:cNvSpPr/>
            <p:nvPr/>
          </p:nvSpPr>
          <p:spPr>
            <a:xfrm rot="13500000" flipV="1">
              <a:off x="6040374" y="3601683"/>
              <a:ext cx="107098" cy="466589"/>
            </a:xfrm>
            <a:prstGeom prst="ellipse">
              <a:avLst/>
            </a:prstGeom>
            <a:solidFill>
              <a:schemeClr val="bg2">
                <a:lumMod val="90000"/>
                <a:lumOff val="10000"/>
              </a:schemeClr>
            </a:solidFill>
            <a:ln>
              <a:noFill/>
            </a:ln>
            <a:effectLst>
              <a:innerShdw blurRad="635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38" name="Oval 37">
              <a:extLst>
                <a:ext uri="{FF2B5EF4-FFF2-40B4-BE49-F238E27FC236}">
                  <a16:creationId xmlns:a16="http://schemas.microsoft.com/office/drawing/2014/main" id="{434B90C8-5B4D-456E-AD99-80EF748FDD72}"/>
                </a:ext>
              </a:extLst>
            </p:cNvPr>
            <p:cNvSpPr/>
            <p:nvPr/>
          </p:nvSpPr>
          <p:spPr>
            <a:xfrm rot="13500000" flipV="1">
              <a:off x="5059348" y="4582709"/>
              <a:ext cx="107098" cy="466589"/>
            </a:xfrm>
            <a:prstGeom prst="ellipse">
              <a:avLst/>
            </a:prstGeom>
            <a:solidFill>
              <a:schemeClr val="bg2">
                <a:lumMod val="90000"/>
                <a:lumOff val="10000"/>
              </a:schemeClr>
            </a:solidFill>
            <a:ln>
              <a:noFill/>
            </a:ln>
            <a:effectLst>
              <a:innerShdw blurRad="635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393626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>
            <a:extLst>
              <a:ext uri="{FF2B5EF4-FFF2-40B4-BE49-F238E27FC236}">
                <a16:creationId xmlns:a16="http://schemas.microsoft.com/office/drawing/2014/main" id="{3BDBC526-6DCD-4FF6-8395-D8C22E46E527}"/>
              </a:ext>
            </a:extLst>
          </p:cNvPr>
          <p:cNvGrpSpPr/>
          <p:nvPr/>
        </p:nvGrpSpPr>
        <p:grpSpPr>
          <a:xfrm>
            <a:off x="613998" y="5334748"/>
            <a:ext cx="678135" cy="990000"/>
            <a:chOff x="10490969" y="1448827"/>
            <a:chExt cx="678135" cy="990000"/>
          </a:xfrm>
        </p:grpSpPr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02ECB475-568C-47AC-B16D-2E202DEB2DE0}"/>
                </a:ext>
              </a:extLst>
            </p:cNvPr>
            <p:cNvSpPr>
              <a:spLocks noChangeAspect="1"/>
            </p:cNvSpPr>
            <p:nvPr/>
          </p:nvSpPr>
          <p:spPr>
            <a:xfrm rot="2700000" flipH="1" flipV="1">
              <a:off x="10268976" y="1743588"/>
              <a:ext cx="926985" cy="463493"/>
            </a:xfrm>
            <a:custGeom>
              <a:avLst/>
              <a:gdLst>
                <a:gd name="connsiteX0" fmla="*/ 1329373 w 2658746"/>
                <a:gd name="connsiteY0" fmla="*/ 0 h 1329373"/>
                <a:gd name="connsiteX1" fmla="*/ 2658746 w 2658746"/>
                <a:gd name="connsiteY1" fmla="*/ 1329373 h 1329373"/>
                <a:gd name="connsiteX2" fmla="*/ 1994059 w 2658746"/>
                <a:gd name="connsiteY2" fmla="*/ 1329373 h 1329373"/>
                <a:gd name="connsiteX3" fmla="*/ 1329373 w 2658746"/>
                <a:gd name="connsiteY3" fmla="*/ 664687 h 1329373"/>
                <a:gd name="connsiteX4" fmla="*/ 664687 w 2658746"/>
                <a:gd name="connsiteY4" fmla="*/ 1329373 h 1329373"/>
                <a:gd name="connsiteX5" fmla="*/ 0 w 2658746"/>
                <a:gd name="connsiteY5" fmla="*/ 1329373 h 1329373"/>
                <a:gd name="connsiteX6" fmla="*/ 1329373 w 2658746"/>
                <a:gd name="connsiteY6" fmla="*/ 0 h 1329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658746" h="1329373">
                  <a:moveTo>
                    <a:pt x="1329373" y="0"/>
                  </a:moveTo>
                  <a:cubicBezTo>
                    <a:pt x="2063565" y="0"/>
                    <a:pt x="2658746" y="595181"/>
                    <a:pt x="2658746" y="1329373"/>
                  </a:cubicBezTo>
                  <a:lnTo>
                    <a:pt x="1994059" y="1329373"/>
                  </a:lnTo>
                  <a:cubicBezTo>
                    <a:pt x="1994059" y="962277"/>
                    <a:pt x="1696469" y="664687"/>
                    <a:pt x="1329373" y="664687"/>
                  </a:cubicBezTo>
                  <a:cubicBezTo>
                    <a:pt x="962277" y="664687"/>
                    <a:pt x="664687" y="962277"/>
                    <a:pt x="664687" y="1329373"/>
                  </a:cubicBezTo>
                  <a:lnTo>
                    <a:pt x="0" y="1329373"/>
                  </a:lnTo>
                  <a:cubicBezTo>
                    <a:pt x="0" y="595181"/>
                    <a:pt x="595181" y="0"/>
                    <a:pt x="1329373" y="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ffectLst>
              <a:innerShdw blurRad="127000" dist="50800" dir="13500000">
                <a:schemeClr val="accent1">
                  <a:lumMod val="40000"/>
                  <a:lumOff val="60000"/>
                  <a:alpha val="2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080D8764-525A-441E-B58F-068E82F09714}"/>
                </a:ext>
              </a:extLst>
            </p:cNvPr>
            <p:cNvSpPr/>
            <p:nvPr/>
          </p:nvSpPr>
          <p:spPr>
            <a:xfrm rot="8100000" flipH="1" flipV="1">
              <a:off x="11115555" y="1939340"/>
              <a:ext cx="53549" cy="233295"/>
            </a:xfrm>
            <a:prstGeom prst="ellipse">
              <a:avLst/>
            </a:prstGeom>
            <a:solidFill>
              <a:schemeClr val="bg2">
                <a:lumMod val="90000"/>
                <a:lumOff val="10000"/>
              </a:schemeClr>
            </a:solidFill>
            <a:ln>
              <a:noFill/>
            </a:ln>
            <a:effectLst>
              <a:innerShdw blurRad="635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11196109-6F2B-4738-B2FC-2CCC753AABD4}"/>
                </a:ext>
              </a:extLst>
            </p:cNvPr>
            <p:cNvSpPr/>
            <p:nvPr/>
          </p:nvSpPr>
          <p:spPr>
            <a:xfrm rot="8100000" flipH="1" flipV="1">
              <a:off x="10625042" y="1448827"/>
              <a:ext cx="53549" cy="233295"/>
            </a:xfrm>
            <a:prstGeom prst="ellipse">
              <a:avLst/>
            </a:prstGeom>
            <a:solidFill>
              <a:schemeClr val="bg2">
                <a:lumMod val="90000"/>
                <a:lumOff val="10000"/>
              </a:schemeClr>
            </a:solidFill>
            <a:ln>
              <a:noFill/>
            </a:ln>
            <a:effectLst>
              <a:innerShdw blurRad="635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F7E468C2-69B8-470B-85E3-801A3CB1D7E2}"/>
                </a:ext>
              </a:extLst>
            </p:cNvPr>
            <p:cNvSpPr>
              <a:spLocks noChangeAspect="1"/>
            </p:cNvSpPr>
            <p:nvPr/>
          </p:nvSpPr>
          <p:spPr>
            <a:xfrm rot="2700000" flipH="1" flipV="1">
              <a:off x="10292519" y="1686748"/>
              <a:ext cx="926985" cy="530086"/>
            </a:xfrm>
            <a:custGeom>
              <a:avLst/>
              <a:gdLst>
                <a:gd name="connsiteX0" fmla="*/ 1329373 w 2658746"/>
                <a:gd name="connsiteY0" fmla="*/ 0 h 1329373"/>
                <a:gd name="connsiteX1" fmla="*/ 2658746 w 2658746"/>
                <a:gd name="connsiteY1" fmla="*/ 1329373 h 1329373"/>
                <a:gd name="connsiteX2" fmla="*/ 1994059 w 2658746"/>
                <a:gd name="connsiteY2" fmla="*/ 1329373 h 1329373"/>
                <a:gd name="connsiteX3" fmla="*/ 1329373 w 2658746"/>
                <a:gd name="connsiteY3" fmla="*/ 664687 h 1329373"/>
                <a:gd name="connsiteX4" fmla="*/ 664687 w 2658746"/>
                <a:gd name="connsiteY4" fmla="*/ 1329373 h 1329373"/>
                <a:gd name="connsiteX5" fmla="*/ 0 w 2658746"/>
                <a:gd name="connsiteY5" fmla="*/ 1329373 h 1329373"/>
                <a:gd name="connsiteX6" fmla="*/ 1329373 w 2658746"/>
                <a:gd name="connsiteY6" fmla="*/ 0 h 1329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658746" h="1329373">
                  <a:moveTo>
                    <a:pt x="1329373" y="0"/>
                  </a:moveTo>
                  <a:cubicBezTo>
                    <a:pt x="2063565" y="0"/>
                    <a:pt x="2658746" y="595181"/>
                    <a:pt x="2658746" y="1329373"/>
                  </a:cubicBezTo>
                  <a:lnTo>
                    <a:pt x="1994059" y="1329373"/>
                  </a:lnTo>
                  <a:cubicBezTo>
                    <a:pt x="1994059" y="962277"/>
                    <a:pt x="1696469" y="664687"/>
                    <a:pt x="1329373" y="664687"/>
                  </a:cubicBezTo>
                  <a:cubicBezTo>
                    <a:pt x="962277" y="664687"/>
                    <a:pt x="664687" y="962277"/>
                    <a:pt x="664687" y="1329373"/>
                  </a:cubicBezTo>
                  <a:lnTo>
                    <a:pt x="0" y="1329373"/>
                  </a:lnTo>
                  <a:cubicBezTo>
                    <a:pt x="0" y="595181"/>
                    <a:pt x="595181" y="0"/>
                    <a:pt x="1329373" y="0"/>
                  </a:cubicBezTo>
                  <a:close/>
                </a:path>
              </a:pathLst>
            </a:custGeom>
            <a:solidFill>
              <a:schemeClr val="bg2">
                <a:lumMod val="50000"/>
                <a:lumOff val="50000"/>
                <a:alpha val="20000"/>
              </a:schemeClr>
            </a:solidFill>
            <a:ln>
              <a:noFill/>
            </a:ln>
            <a:effectLst>
              <a:softEdge rad="1016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B1A4B040-51E3-4DA0-B21D-EEE173E75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2" y="549275"/>
            <a:ext cx="11091600" cy="1332000"/>
          </a:xfrm>
        </p:spPr>
        <p:txBody>
          <a:bodyPr vert="horz" wrap="square" lIns="0" tIns="0" rIns="0" bIns="0" rtlCol="0" anchor="t" anchorCtr="0">
            <a:normAutofit/>
          </a:bodyPr>
          <a:lstStyle>
            <a:lvl1pPr>
              <a:defRPr lang="en-US" dirty="0"/>
            </a:lvl1pPr>
          </a:lstStyle>
          <a:p>
            <a:pPr lvl="0">
              <a:lnSpc>
                <a:spcPct val="100000"/>
              </a:lnSpc>
            </a:pPr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8A2CD90-429B-4A55-B6C8-DD6CE699411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0863" y="2113199"/>
            <a:ext cx="11090274" cy="39796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D4EE704-5DCA-484E-85E0-0E3A7B1C50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CA69B66-1C18-44A2-93F7-97DED26F24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44B5A0-66FA-433A-8DC5-C097C63B4D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1B0FB-D917-4C8C-928F-313BD683BF39}" type="slidenum">
              <a:rPr lang="en-US" smtClean="0"/>
              <a:pPr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2234630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8" name="Group 47">
            <a:extLst>
              <a:ext uri="{FF2B5EF4-FFF2-40B4-BE49-F238E27FC236}">
                <a16:creationId xmlns:a16="http://schemas.microsoft.com/office/drawing/2014/main" id="{4644CBB8-40B8-42F8-9172-07A476341DDA}"/>
              </a:ext>
            </a:extLst>
          </p:cNvPr>
          <p:cNvGrpSpPr/>
          <p:nvPr/>
        </p:nvGrpSpPr>
        <p:grpSpPr>
          <a:xfrm>
            <a:off x="356481" y="879007"/>
            <a:ext cx="734257" cy="760506"/>
            <a:chOff x="5243759" y="1363788"/>
            <a:chExt cx="734257" cy="760506"/>
          </a:xfrm>
        </p:grpSpPr>
        <p:sp>
          <p:nvSpPr>
            <p:cNvPr id="49" name="Freeform 5">
              <a:extLst>
                <a:ext uri="{FF2B5EF4-FFF2-40B4-BE49-F238E27FC236}">
                  <a16:creationId xmlns:a16="http://schemas.microsoft.com/office/drawing/2014/main" id="{35CE073E-302A-4AA7-98C7-8667DDDCFA18}"/>
                </a:ext>
              </a:extLst>
            </p:cNvPr>
            <p:cNvSpPr>
              <a:spLocks/>
            </p:cNvSpPr>
            <p:nvPr/>
          </p:nvSpPr>
          <p:spPr bwMode="auto">
            <a:xfrm rot="1800000">
              <a:off x="5356930" y="1363788"/>
              <a:ext cx="621086" cy="364601"/>
            </a:xfrm>
            <a:custGeom>
              <a:avLst/>
              <a:gdLst>
                <a:gd name="T0" fmla="*/ 266 w 540"/>
                <a:gd name="T1" fmla="*/ 0 h 317"/>
                <a:gd name="T2" fmla="*/ 0 w 540"/>
                <a:gd name="T3" fmla="*/ 158 h 317"/>
                <a:gd name="T4" fmla="*/ 266 w 540"/>
                <a:gd name="T5" fmla="*/ 317 h 317"/>
                <a:gd name="T6" fmla="*/ 540 w 540"/>
                <a:gd name="T7" fmla="*/ 158 h 317"/>
                <a:gd name="T8" fmla="*/ 266 w 540"/>
                <a:gd name="T9" fmla="*/ 0 h 3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0" h="317">
                  <a:moveTo>
                    <a:pt x="266" y="0"/>
                  </a:moveTo>
                  <a:lnTo>
                    <a:pt x="0" y="158"/>
                  </a:lnTo>
                  <a:lnTo>
                    <a:pt x="266" y="317"/>
                  </a:lnTo>
                  <a:lnTo>
                    <a:pt x="540" y="158"/>
                  </a:lnTo>
                  <a:lnTo>
                    <a:pt x="266" y="0"/>
                  </a:lnTo>
                  <a:close/>
                </a:path>
              </a:pathLst>
            </a:custGeom>
            <a:gradFill flip="none" rotWithShape="1">
              <a:gsLst>
                <a:gs pos="20000">
                  <a:schemeClr val="bg2">
                    <a:lumMod val="90000"/>
                    <a:lumOff val="10000"/>
                    <a:alpha val="20000"/>
                  </a:schemeClr>
                </a:gs>
                <a:gs pos="100000">
                  <a:schemeClr val="accent1">
                    <a:lumMod val="60000"/>
                    <a:lumOff val="40000"/>
                    <a:alpha val="20000"/>
                  </a:schemeClr>
                </a:gs>
              </a:gsLst>
              <a:lin ang="0" scaled="0"/>
              <a:tileRect/>
            </a:gradFill>
            <a:ln>
              <a:noFill/>
            </a:ln>
            <a:effectLst>
              <a:innerShdw blurRad="254000">
                <a:schemeClr val="bg2">
                  <a:lumMod val="90000"/>
                  <a:lumOff val="1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50" name="Freeform 6">
              <a:extLst>
                <a:ext uri="{FF2B5EF4-FFF2-40B4-BE49-F238E27FC236}">
                  <a16:creationId xmlns:a16="http://schemas.microsoft.com/office/drawing/2014/main" id="{4FD1AE2F-DD70-4E93-B905-E052A23F0B1C}"/>
                </a:ext>
              </a:extLst>
            </p:cNvPr>
            <p:cNvSpPr>
              <a:spLocks/>
            </p:cNvSpPr>
            <p:nvPr/>
          </p:nvSpPr>
          <p:spPr bwMode="auto">
            <a:xfrm rot="1800000">
              <a:off x="5243759" y="1430747"/>
              <a:ext cx="305942" cy="538275"/>
            </a:xfrm>
            <a:custGeom>
              <a:avLst/>
              <a:gdLst>
                <a:gd name="T0" fmla="*/ 266 w 266"/>
                <a:gd name="T1" fmla="*/ 468 h 468"/>
                <a:gd name="T2" fmla="*/ 0 w 266"/>
                <a:gd name="T3" fmla="*/ 310 h 468"/>
                <a:gd name="T4" fmla="*/ 0 w 266"/>
                <a:gd name="T5" fmla="*/ 310 h 468"/>
                <a:gd name="T6" fmla="*/ 0 w 266"/>
                <a:gd name="T7" fmla="*/ 0 h 468"/>
                <a:gd name="T8" fmla="*/ 0 w 266"/>
                <a:gd name="T9" fmla="*/ 0 h 468"/>
                <a:gd name="T10" fmla="*/ 266 w 266"/>
                <a:gd name="T11" fmla="*/ 159 h 468"/>
                <a:gd name="T12" fmla="*/ 266 w 266"/>
                <a:gd name="T13" fmla="*/ 468 h 4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6" h="468">
                  <a:moveTo>
                    <a:pt x="266" y="468"/>
                  </a:moveTo>
                  <a:lnTo>
                    <a:pt x="0" y="310"/>
                  </a:lnTo>
                  <a:lnTo>
                    <a:pt x="0" y="310"/>
                  </a:lnTo>
                  <a:lnTo>
                    <a:pt x="0" y="0"/>
                  </a:lnTo>
                  <a:lnTo>
                    <a:pt x="0" y="0"/>
                  </a:lnTo>
                  <a:lnTo>
                    <a:pt x="266" y="159"/>
                  </a:lnTo>
                  <a:lnTo>
                    <a:pt x="266" y="468"/>
                  </a:lnTo>
                  <a:close/>
                </a:path>
              </a:pathLst>
            </a:custGeom>
            <a:gradFill flip="none" rotWithShape="1">
              <a:gsLst>
                <a:gs pos="20000">
                  <a:schemeClr val="bg2">
                    <a:lumMod val="90000"/>
                    <a:lumOff val="10000"/>
                    <a:alpha val="20000"/>
                  </a:schemeClr>
                </a:gs>
                <a:gs pos="100000">
                  <a:schemeClr val="accent1">
                    <a:lumMod val="60000"/>
                    <a:lumOff val="40000"/>
                    <a:alpha val="20000"/>
                  </a:schemeClr>
                </a:gs>
              </a:gsLst>
              <a:lin ang="19800000" scaled="0"/>
              <a:tileRect/>
            </a:gradFill>
            <a:ln>
              <a:noFill/>
            </a:ln>
            <a:effectLst>
              <a:innerShdw blurRad="254000">
                <a:schemeClr val="bg2">
                  <a:lumMod val="90000"/>
                  <a:lumOff val="1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51" name="Freeform 8">
              <a:extLst>
                <a:ext uri="{FF2B5EF4-FFF2-40B4-BE49-F238E27FC236}">
                  <a16:creationId xmlns:a16="http://schemas.microsoft.com/office/drawing/2014/main" id="{E8D529E5-8838-47F0-98A4-2D46F11E499C}"/>
                </a:ext>
              </a:extLst>
            </p:cNvPr>
            <p:cNvSpPr>
              <a:spLocks/>
            </p:cNvSpPr>
            <p:nvPr/>
          </p:nvSpPr>
          <p:spPr bwMode="auto">
            <a:xfrm rot="1800000">
              <a:off x="5508097" y="1586019"/>
              <a:ext cx="315144" cy="538275"/>
            </a:xfrm>
            <a:custGeom>
              <a:avLst/>
              <a:gdLst>
                <a:gd name="T0" fmla="*/ 274 w 274"/>
                <a:gd name="T1" fmla="*/ 0 h 468"/>
                <a:gd name="T2" fmla="*/ 274 w 274"/>
                <a:gd name="T3" fmla="*/ 310 h 468"/>
                <a:gd name="T4" fmla="*/ 274 w 274"/>
                <a:gd name="T5" fmla="*/ 310 h 468"/>
                <a:gd name="T6" fmla="*/ 0 w 274"/>
                <a:gd name="T7" fmla="*/ 468 h 468"/>
                <a:gd name="T8" fmla="*/ 0 w 274"/>
                <a:gd name="T9" fmla="*/ 159 h 468"/>
                <a:gd name="T10" fmla="*/ 274 w 274"/>
                <a:gd name="T11" fmla="*/ 0 h 468"/>
                <a:gd name="T12" fmla="*/ 274 w 274"/>
                <a:gd name="T13" fmla="*/ 0 h 4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74" h="468">
                  <a:moveTo>
                    <a:pt x="274" y="0"/>
                  </a:moveTo>
                  <a:lnTo>
                    <a:pt x="274" y="310"/>
                  </a:lnTo>
                  <a:lnTo>
                    <a:pt x="274" y="310"/>
                  </a:lnTo>
                  <a:lnTo>
                    <a:pt x="0" y="468"/>
                  </a:lnTo>
                  <a:lnTo>
                    <a:pt x="0" y="159"/>
                  </a:lnTo>
                  <a:lnTo>
                    <a:pt x="274" y="0"/>
                  </a:lnTo>
                  <a:lnTo>
                    <a:pt x="274" y="0"/>
                  </a:lnTo>
                  <a:close/>
                </a:path>
              </a:pathLst>
            </a:custGeom>
            <a:gradFill flip="none" rotWithShape="1">
              <a:gsLst>
                <a:gs pos="20000">
                  <a:schemeClr val="bg2">
                    <a:lumMod val="90000"/>
                    <a:lumOff val="10000"/>
                    <a:alpha val="20000"/>
                  </a:schemeClr>
                </a:gs>
                <a:gs pos="100000">
                  <a:schemeClr val="accent1">
                    <a:lumMod val="60000"/>
                    <a:lumOff val="40000"/>
                    <a:alpha val="20000"/>
                  </a:schemeClr>
                </a:gs>
              </a:gsLst>
              <a:lin ang="18000000" scaled="0"/>
              <a:tileRect/>
            </a:gradFill>
            <a:ln>
              <a:noFill/>
            </a:ln>
            <a:effectLst>
              <a:innerShdw blurRad="254000">
                <a:schemeClr val="accent1">
                  <a:lumMod val="60000"/>
                  <a:lumOff val="40000"/>
                  <a:alpha val="6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5DA2564-D3DB-48AD-83F0-6CC6B57439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3563" y="474345"/>
            <a:ext cx="11077574" cy="2954655"/>
          </a:xfrm>
        </p:spPr>
        <p:txBody>
          <a:bodyPr vert="horz" wrap="square" lIns="0" tIns="0" rIns="0" bIns="0" rtlCol="0" anchor="b" anchorCtr="0">
            <a:normAutofit/>
          </a:bodyPr>
          <a:lstStyle>
            <a:lvl1pPr>
              <a:defRPr lang="en-US" sz="6400" dirty="0"/>
            </a:lvl1pPr>
          </a:lstStyle>
          <a:p>
            <a:pPr lvl="0">
              <a:lnSpc>
                <a:spcPct val="100000"/>
              </a:lnSpc>
            </a:pPr>
            <a:r>
              <a:rPr lang="en-US"/>
              <a:t>Click to edit Master 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403DDF-462A-45CE-931B-010AB4F73C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E10702-2ACF-4768-9E91-8CB87B8959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8DFA722-391E-4FCF-8E15-0D7E2EC02B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1B0FB-D917-4C8C-928F-313BD683BF39}" type="slidenum">
              <a:rPr lang="en-US" smtClean="0"/>
              <a:pPr/>
              <a:t>‹N°›</a:t>
            </a:fld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6EEA752-36DA-440B-8747-0EB2914080E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66271" y="3629772"/>
            <a:ext cx="11074866" cy="2678953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0"/>
              </a:spcBef>
              <a:buNone/>
              <a:defRPr sz="2400">
                <a:solidFill>
                  <a:schemeClr val="tx1">
                    <a:alpha val="8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Freeform: Shape 40">
            <a:extLst>
              <a:ext uri="{FF2B5EF4-FFF2-40B4-BE49-F238E27FC236}">
                <a16:creationId xmlns:a16="http://schemas.microsoft.com/office/drawing/2014/main" id="{0BCC02B0-8581-4752-B7BC-3CE1EF17B9F7}"/>
              </a:ext>
            </a:extLst>
          </p:cNvPr>
          <p:cNvSpPr>
            <a:spLocks noChangeAspect="1"/>
          </p:cNvSpPr>
          <p:nvPr/>
        </p:nvSpPr>
        <p:spPr>
          <a:xfrm rot="18900000">
            <a:off x="11209132" y="4448189"/>
            <a:ext cx="999200" cy="1262947"/>
          </a:xfrm>
          <a:custGeom>
            <a:avLst/>
            <a:gdLst>
              <a:gd name="connsiteX0" fmla="*/ 540000 w 999200"/>
              <a:gd name="connsiteY0" fmla="*/ 0 h 1262947"/>
              <a:gd name="connsiteX1" fmla="*/ 999200 w 999200"/>
              <a:gd name="connsiteY1" fmla="*/ 815317 h 1262947"/>
              <a:gd name="connsiteX2" fmla="*/ 552185 w 999200"/>
              <a:gd name="connsiteY2" fmla="*/ 1262333 h 1262947"/>
              <a:gd name="connsiteX3" fmla="*/ 540000 w 999200"/>
              <a:gd name="connsiteY3" fmla="*/ 1262947 h 1262947"/>
              <a:gd name="connsiteX4" fmla="*/ 0 w 999200"/>
              <a:gd name="connsiteY4" fmla="*/ 992947 h 1262947"/>
              <a:gd name="connsiteX5" fmla="*/ 10971 w 999200"/>
              <a:gd name="connsiteY5" fmla="*/ 938533 h 1262947"/>
              <a:gd name="connsiteX6" fmla="*/ 15626 w 999200"/>
              <a:gd name="connsiteY6" fmla="*/ 931034 h 12629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99200" h="1262947">
                <a:moveTo>
                  <a:pt x="540000" y="0"/>
                </a:moveTo>
                <a:lnTo>
                  <a:pt x="999200" y="815317"/>
                </a:lnTo>
                <a:lnTo>
                  <a:pt x="552185" y="1262333"/>
                </a:lnTo>
                <a:lnTo>
                  <a:pt x="540000" y="1262947"/>
                </a:lnTo>
                <a:cubicBezTo>
                  <a:pt x="241766" y="1262947"/>
                  <a:pt x="0" y="1142064"/>
                  <a:pt x="0" y="992947"/>
                </a:cubicBezTo>
                <a:cubicBezTo>
                  <a:pt x="0" y="974307"/>
                  <a:pt x="3778" y="956109"/>
                  <a:pt x="10971" y="938533"/>
                </a:cubicBezTo>
                <a:lnTo>
                  <a:pt x="15626" y="931034"/>
                </a:lnTo>
                <a:close/>
              </a:path>
            </a:pathLst>
          </a:custGeom>
          <a:gradFill>
            <a:gsLst>
              <a:gs pos="60000">
                <a:schemeClr val="bg2">
                  <a:lumMod val="90000"/>
                  <a:lumOff val="10000"/>
                </a:schemeClr>
              </a:gs>
              <a:gs pos="30000">
                <a:schemeClr val="bg2">
                  <a:lumMod val="90000"/>
                  <a:lumOff val="10000"/>
                </a:schemeClr>
              </a:gs>
              <a:gs pos="40000">
                <a:schemeClr val="bg2">
                  <a:lumMod val="75000"/>
                  <a:lumOff val="25000"/>
                </a:schemeClr>
              </a:gs>
              <a:gs pos="100000">
                <a:schemeClr val="bg2"/>
              </a:gs>
            </a:gsLst>
            <a:lin ang="10200000" scaled="0"/>
          </a:gradFill>
          <a:ln>
            <a:noFill/>
          </a:ln>
          <a:effectLst>
            <a:innerShdw blurRad="254000" dist="101600" dir="4200000">
              <a:schemeClr val="accent1">
                <a:lumMod val="60000"/>
                <a:lumOff val="40000"/>
                <a:alpha val="4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43" name="Freeform: Shape 42">
            <a:extLst>
              <a:ext uri="{FF2B5EF4-FFF2-40B4-BE49-F238E27FC236}">
                <a16:creationId xmlns:a16="http://schemas.microsoft.com/office/drawing/2014/main" id="{EA0FF4DB-8180-4D26-AEAE-7ECDB670F71D}"/>
              </a:ext>
            </a:extLst>
          </p:cNvPr>
          <p:cNvSpPr/>
          <p:nvPr/>
        </p:nvSpPr>
        <p:spPr>
          <a:xfrm rot="2700000">
            <a:off x="11686937" y="4853516"/>
            <a:ext cx="540000" cy="978284"/>
          </a:xfrm>
          <a:custGeom>
            <a:avLst/>
            <a:gdLst>
              <a:gd name="connsiteX0" fmla="*/ 113288 w 540000"/>
              <a:gd name="connsiteY0" fmla="*/ 0 h 978284"/>
              <a:gd name="connsiteX1" fmla="*/ 539386 w 540000"/>
              <a:gd name="connsiteY1" fmla="*/ 426099 h 978284"/>
              <a:gd name="connsiteX2" fmla="*/ 540000 w 540000"/>
              <a:gd name="connsiteY2" fmla="*/ 438284 h 978284"/>
              <a:gd name="connsiteX3" fmla="*/ 270000 w 540000"/>
              <a:gd name="connsiteY3" fmla="*/ 978284 h 978284"/>
              <a:gd name="connsiteX4" fmla="*/ 0 w 540000"/>
              <a:gd name="connsiteY4" fmla="*/ 438284 h 978284"/>
              <a:gd name="connsiteX5" fmla="*/ 79081 w 540000"/>
              <a:gd name="connsiteY5" fmla="*/ 56446 h 9782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40000" h="978284">
                <a:moveTo>
                  <a:pt x="113288" y="0"/>
                </a:moveTo>
                <a:lnTo>
                  <a:pt x="539386" y="426099"/>
                </a:lnTo>
                <a:lnTo>
                  <a:pt x="540000" y="438284"/>
                </a:lnTo>
                <a:cubicBezTo>
                  <a:pt x="540000" y="736518"/>
                  <a:pt x="419117" y="978284"/>
                  <a:pt x="270000" y="978284"/>
                </a:cubicBezTo>
                <a:cubicBezTo>
                  <a:pt x="120883" y="978284"/>
                  <a:pt x="0" y="736518"/>
                  <a:pt x="0" y="438284"/>
                </a:cubicBezTo>
                <a:cubicBezTo>
                  <a:pt x="0" y="289167"/>
                  <a:pt x="30220" y="154167"/>
                  <a:pt x="79081" y="56446"/>
                </a:cubicBezTo>
                <a:close/>
              </a:path>
            </a:pathLst>
          </a:custGeom>
          <a:solidFill>
            <a:schemeClr val="bg2">
              <a:lumMod val="90000"/>
              <a:lumOff val="10000"/>
            </a:schemeClr>
          </a:solidFill>
          <a:ln>
            <a:noFill/>
          </a:ln>
          <a:effectLst>
            <a:innerShdw blurRad="1270000" dist="2540000">
              <a:schemeClr val="accent1">
                <a:lumMod val="60000"/>
                <a:lumOff val="40000"/>
                <a:alpha val="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3656506"/>
      </p:ext>
    </p:extLst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Oval 21">
            <a:extLst>
              <a:ext uri="{FF2B5EF4-FFF2-40B4-BE49-F238E27FC236}">
                <a16:creationId xmlns:a16="http://schemas.microsoft.com/office/drawing/2014/main" id="{94729CA3-91C4-4A89-9448-A2F0E409177A}"/>
              </a:ext>
            </a:extLst>
          </p:cNvPr>
          <p:cNvSpPr>
            <a:spLocks noChangeAspect="1"/>
          </p:cNvSpPr>
          <p:nvPr/>
        </p:nvSpPr>
        <p:spPr>
          <a:xfrm>
            <a:off x="11069864" y="333375"/>
            <a:ext cx="360000" cy="360000"/>
          </a:xfrm>
          <a:prstGeom prst="ellipse">
            <a:avLst/>
          </a:prstGeom>
          <a:gradFill flip="none" rotWithShape="1">
            <a:gsLst>
              <a:gs pos="100000">
                <a:schemeClr val="bg2">
                  <a:lumMod val="50000"/>
                  <a:lumOff val="50000"/>
                </a:schemeClr>
              </a:gs>
              <a:gs pos="60000">
                <a:schemeClr val="bg2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innerShdw blurRad="127000" dist="63500" dir="2700000">
              <a:schemeClr val="accent1">
                <a:lumMod val="60000"/>
                <a:lumOff val="40000"/>
                <a:alpha val="20000"/>
              </a:schemeClr>
            </a:innerShd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168347B7-45FA-4A01-924D-DC385B720B3E}"/>
              </a:ext>
            </a:extLst>
          </p:cNvPr>
          <p:cNvGrpSpPr/>
          <p:nvPr/>
        </p:nvGrpSpPr>
        <p:grpSpPr>
          <a:xfrm>
            <a:off x="331786" y="5528198"/>
            <a:ext cx="631474" cy="667800"/>
            <a:chOff x="2994153" y="1378666"/>
            <a:chExt cx="631474" cy="667800"/>
          </a:xfrm>
        </p:grpSpPr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31167DA1-25D1-4E60-A62E-42B6F56A96EC}"/>
                </a:ext>
              </a:extLst>
            </p:cNvPr>
            <p:cNvSpPr>
              <a:spLocks noChangeAspect="1"/>
            </p:cNvSpPr>
            <p:nvPr/>
          </p:nvSpPr>
          <p:spPr>
            <a:xfrm rot="2700000">
              <a:off x="3039890" y="1332929"/>
              <a:ext cx="540000" cy="631474"/>
            </a:xfrm>
            <a:custGeom>
              <a:avLst/>
              <a:gdLst>
                <a:gd name="connsiteX0" fmla="*/ 540000 w 1080000"/>
                <a:gd name="connsiteY0" fmla="*/ 0 h 1262947"/>
                <a:gd name="connsiteX1" fmla="*/ 1080000 w 1080000"/>
                <a:gd name="connsiteY1" fmla="*/ 931034 h 1262947"/>
                <a:gd name="connsiteX2" fmla="*/ 1064374 w 1080000"/>
                <a:gd name="connsiteY2" fmla="*/ 931034 h 1262947"/>
                <a:gd name="connsiteX3" fmla="*/ 1069029 w 1080000"/>
                <a:gd name="connsiteY3" fmla="*/ 938533 h 1262947"/>
                <a:gd name="connsiteX4" fmla="*/ 1080000 w 1080000"/>
                <a:gd name="connsiteY4" fmla="*/ 992947 h 1262947"/>
                <a:gd name="connsiteX5" fmla="*/ 540000 w 1080000"/>
                <a:gd name="connsiteY5" fmla="*/ 1262947 h 1262947"/>
                <a:gd name="connsiteX6" fmla="*/ 0 w 1080000"/>
                <a:gd name="connsiteY6" fmla="*/ 992947 h 1262947"/>
                <a:gd name="connsiteX7" fmla="*/ 10971 w 1080000"/>
                <a:gd name="connsiteY7" fmla="*/ 938533 h 1262947"/>
                <a:gd name="connsiteX8" fmla="*/ 15626 w 1080000"/>
                <a:gd name="connsiteY8" fmla="*/ 931034 h 1262947"/>
                <a:gd name="connsiteX9" fmla="*/ 0 w 1080000"/>
                <a:gd name="connsiteY9" fmla="*/ 931034 h 1262947"/>
                <a:gd name="connsiteX0" fmla="*/ 540000 w 1080000"/>
                <a:gd name="connsiteY0" fmla="*/ 0 h 1262947"/>
                <a:gd name="connsiteX1" fmla="*/ 1080000 w 1080000"/>
                <a:gd name="connsiteY1" fmla="*/ 931034 h 1262947"/>
                <a:gd name="connsiteX2" fmla="*/ 1064374 w 1080000"/>
                <a:gd name="connsiteY2" fmla="*/ 931034 h 1262947"/>
                <a:gd name="connsiteX3" fmla="*/ 1069029 w 1080000"/>
                <a:gd name="connsiteY3" fmla="*/ 938533 h 1262947"/>
                <a:gd name="connsiteX4" fmla="*/ 1080000 w 1080000"/>
                <a:gd name="connsiteY4" fmla="*/ 992947 h 1262947"/>
                <a:gd name="connsiteX5" fmla="*/ 540000 w 1080000"/>
                <a:gd name="connsiteY5" fmla="*/ 1262947 h 1262947"/>
                <a:gd name="connsiteX6" fmla="*/ 0 w 1080000"/>
                <a:gd name="connsiteY6" fmla="*/ 992947 h 1262947"/>
                <a:gd name="connsiteX7" fmla="*/ 10971 w 1080000"/>
                <a:gd name="connsiteY7" fmla="*/ 938533 h 1262947"/>
                <a:gd name="connsiteX8" fmla="*/ 15626 w 1080000"/>
                <a:gd name="connsiteY8" fmla="*/ 931034 h 1262947"/>
                <a:gd name="connsiteX9" fmla="*/ 540000 w 1080000"/>
                <a:gd name="connsiteY9" fmla="*/ 0 h 1262947"/>
                <a:gd name="connsiteX0" fmla="*/ 540000 w 1080000"/>
                <a:gd name="connsiteY0" fmla="*/ 0 h 1262947"/>
                <a:gd name="connsiteX1" fmla="*/ 1064374 w 1080000"/>
                <a:gd name="connsiteY1" fmla="*/ 931034 h 1262947"/>
                <a:gd name="connsiteX2" fmla="*/ 1069029 w 1080000"/>
                <a:gd name="connsiteY2" fmla="*/ 938533 h 1262947"/>
                <a:gd name="connsiteX3" fmla="*/ 1080000 w 1080000"/>
                <a:gd name="connsiteY3" fmla="*/ 992947 h 1262947"/>
                <a:gd name="connsiteX4" fmla="*/ 540000 w 1080000"/>
                <a:gd name="connsiteY4" fmla="*/ 1262947 h 1262947"/>
                <a:gd name="connsiteX5" fmla="*/ 0 w 1080000"/>
                <a:gd name="connsiteY5" fmla="*/ 992947 h 1262947"/>
                <a:gd name="connsiteX6" fmla="*/ 10971 w 1080000"/>
                <a:gd name="connsiteY6" fmla="*/ 938533 h 1262947"/>
                <a:gd name="connsiteX7" fmla="*/ 15626 w 1080000"/>
                <a:gd name="connsiteY7" fmla="*/ 931034 h 1262947"/>
                <a:gd name="connsiteX8" fmla="*/ 540000 w 1080000"/>
                <a:gd name="connsiteY8" fmla="*/ 0 h 12629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080000" h="1262947">
                  <a:moveTo>
                    <a:pt x="540000" y="0"/>
                  </a:moveTo>
                  <a:lnTo>
                    <a:pt x="1064374" y="931034"/>
                  </a:lnTo>
                  <a:lnTo>
                    <a:pt x="1069029" y="938533"/>
                  </a:lnTo>
                  <a:cubicBezTo>
                    <a:pt x="1076223" y="956109"/>
                    <a:pt x="1080000" y="974307"/>
                    <a:pt x="1080000" y="992947"/>
                  </a:cubicBezTo>
                  <a:cubicBezTo>
                    <a:pt x="1080000" y="1142064"/>
                    <a:pt x="838234" y="1262947"/>
                    <a:pt x="540000" y="1262947"/>
                  </a:cubicBezTo>
                  <a:cubicBezTo>
                    <a:pt x="241766" y="1262947"/>
                    <a:pt x="0" y="1142064"/>
                    <a:pt x="0" y="992947"/>
                  </a:cubicBezTo>
                  <a:cubicBezTo>
                    <a:pt x="0" y="974307"/>
                    <a:pt x="3778" y="956109"/>
                    <a:pt x="10971" y="938533"/>
                  </a:cubicBezTo>
                  <a:lnTo>
                    <a:pt x="15626" y="931034"/>
                  </a:lnTo>
                  <a:lnTo>
                    <a:pt x="540000" y="0"/>
                  </a:lnTo>
                  <a:close/>
                </a:path>
              </a:pathLst>
            </a:custGeom>
            <a:gradFill>
              <a:gsLst>
                <a:gs pos="60000">
                  <a:schemeClr val="bg2">
                    <a:lumMod val="90000"/>
                    <a:lumOff val="10000"/>
                  </a:schemeClr>
                </a:gs>
                <a:gs pos="30000">
                  <a:schemeClr val="bg2">
                    <a:lumMod val="90000"/>
                    <a:lumOff val="10000"/>
                  </a:schemeClr>
                </a:gs>
                <a:gs pos="40000">
                  <a:schemeClr val="bg2">
                    <a:lumMod val="75000"/>
                    <a:lumOff val="25000"/>
                  </a:schemeClr>
                </a:gs>
                <a:gs pos="100000">
                  <a:schemeClr val="bg2"/>
                </a:gs>
              </a:gsLst>
              <a:lin ang="600000" scaled="0"/>
            </a:gradFill>
            <a:ln>
              <a:noFill/>
            </a:ln>
            <a:effectLst>
              <a:innerShdw blurRad="254000" dist="101600" dir="2700000">
                <a:schemeClr val="accent1">
                  <a:lumMod val="60000"/>
                  <a:lumOff val="40000"/>
                  <a:alpha val="2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6B7B7215-A661-477E-91D0-CDBE5564D2B9}"/>
                </a:ext>
              </a:extLst>
            </p:cNvPr>
            <p:cNvSpPr/>
            <p:nvPr/>
          </p:nvSpPr>
          <p:spPr>
            <a:xfrm rot="8100000">
              <a:off x="3047090" y="1506466"/>
              <a:ext cx="270000" cy="540000"/>
            </a:xfrm>
            <a:prstGeom prst="ellipse">
              <a:avLst/>
            </a:prstGeom>
            <a:gradFill>
              <a:gsLst>
                <a:gs pos="100000">
                  <a:schemeClr val="bg2">
                    <a:lumMod val="90000"/>
                    <a:lumOff val="10000"/>
                  </a:schemeClr>
                </a:gs>
                <a:gs pos="50000">
                  <a:schemeClr val="bg2">
                    <a:lumMod val="95000"/>
                    <a:lumOff val="5000"/>
                  </a:schemeClr>
                </a:gs>
              </a:gsLst>
              <a:lin ang="5400000" scaled="0"/>
            </a:gradFill>
            <a:ln>
              <a:noFill/>
            </a:ln>
            <a:effectLst>
              <a:innerShdw blurRad="12700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8978E540-142B-4A82-9C3F-E61BC190AE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3" y="549275"/>
            <a:ext cx="11090274" cy="1332000"/>
          </a:xfrm>
        </p:spPr>
        <p:txBody>
          <a:bodyPr/>
          <a:lstStyle>
            <a:lvl1pPr>
              <a:lnSpc>
                <a:spcPct val="100000"/>
              </a:lnSpc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2C6BF36-D4F5-4363-B440-BDAE50BBD4B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50862" y="2097175"/>
            <a:ext cx="5435600" cy="399565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8362910-87AA-4E67-992D-8D4822FD89F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05538" y="2097175"/>
            <a:ext cx="5435600" cy="399565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B99A8AF-0998-4613-B1D8-C14ECBFFDF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20XX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6E44EAA-B8A9-4428-A9DF-1174DA9409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9E5C381-C899-4BF9-B584-2D78074D1C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1B0FB-D917-4C8C-928F-313BD683BF39}" type="slidenum">
              <a:rPr lang="en-US" smtClean="0"/>
              <a:pPr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1893510"/>
      </p:ext>
    </p:extLst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val 11">
            <a:extLst>
              <a:ext uri="{FF2B5EF4-FFF2-40B4-BE49-F238E27FC236}">
                <a16:creationId xmlns:a16="http://schemas.microsoft.com/office/drawing/2014/main" id="{FD65A50E-2F73-4426-8586-9731AFA2D2E0}"/>
              </a:ext>
            </a:extLst>
          </p:cNvPr>
          <p:cNvSpPr>
            <a:spLocks noChangeAspect="1"/>
          </p:cNvSpPr>
          <p:nvPr/>
        </p:nvSpPr>
        <p:spPr>
          <a:xfrm>
            <a:off x="11091612" y="5893466"/>
            <a:ext cx="360000" cy="360000"/>
          </a:xfrm>
          <a:prstGeom prst="ellipse">
            <a:avLst/>
          </a:prstGeom>
          <a:gradFill flip="none" rotWithShape="1">
            <a:gsLst>
              <a:gs pos="100000">
                <a:schemeClr val="bg2">
                  <a:lumMod val="50000"/>
                  <a:lumOff val="50000"/>
                </a:schemeClr>
              </a:gs>
              <a:gs pos="60000">
                <a:schemeClr val="bg2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innerShdw blurRad="127000" dist="63500" dir="2700000">
              <a:schemeClr val="accent1">
                <a:lumMod val="60000"/>
                <a:lumOff val="40000"/>
                <a:alpha val="20000"/>
              </a:schemeClr>
            </a:innerShd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EB89C080-4102-49AE-BDA9-59A4A67E2486}"/>
              </a:ext>
            </a:extLst>
          </p:cNvPr>
          <p:cNvSpPr/>
          <p:nvPr/>
        </p:nvSpPr>
        <p:spPr>
          <a:xfrm>
            <a:off x="11451612" y="5827878"/>
            <a:ext cx="379049" cy="360000"/>
          </a:xfrm>
          <a:prstGeom prst="rect">
            <a:avLst/>
          </a:prstGeom>
          <a:solidFill>
            <a:schemeClr val="bg2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DE62014-F04C-495A-964E-6B888D49CD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2" y="549275"/>
            <a:ext cx="11097551" cy="1332000"/>
          </a:xfrm>
        </p:spPr>
        <p:txBody>
          <a:bodyPr vert="horz" wrap="square" lIns="0" tIns="0" rIns="0" bIns="0" rtlCol="0" anchor="t" anchorCtr="0">
            <a:normAutofit/>
          </a:bodyPr>
          <a:lstStyle>
            <a:lvl1pPr>
              <a:defRPr lang="en-US" sz="3200" dirty="0"/>
            </a:lvl1pPr>
          </a:lstStyle>
          <a:p>
            <a:pPr lvl="0">
              <a:lnSpc>
                <a:spcPct val="100000"/>
              </a:lnSpc>
            </a:pPr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55DF027-E633-44EE-ACA0-C205930AA93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50864" y="1881275"/>
            <a:ext cx="5437186" cy="535354"/>
          </a:xfrm>
        </p:spPr>
        <p:txBody>
          <a:bodyPr anchor="b">
            <a:normAutofit/>
          </a:bodyPr>
          <a:lstStyle>
            <a:lvl1pPr marL="0" indent="0">
              <a:buNone/>
              <a:defRPr sz="1400" b="0" cap="all" spc="200" baseline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BA4F363-FEEF-4CD2-A18E-17AE8D48517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50863" y="2577270"/>
            <a:ext cx="5429114" cy="351555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4E50F8C-4D64-40FD-AE8C-6A1F3C2A84E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212024" y="1881275"/>
            <a:ext cx="5436392" cy="535354"/>
          </a:xfrm>
        </p:spPr>
        <p:txBody>
          <a:bodyPr vert="horz" wrap="square" lIns="0" tIns="0" rIns="0" bIns="0" rtlCol="0" anchor="b">
            <a:normAutofit/>
          </a:bodyPr>
          <a:lstStyle>
            <a:lvl1pPr>
              <a:defRPr lang="en-US" sz="1400" b="0" cap="all" spc="200" baseline="0" dirty="0">
                <a:solidFill>
                  <a:schemeClr val="tx1"/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7AC943E-DB2B-40E0-907F-8EA1404791D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212023" y="2577270"/>
            <a:ext cx="5436391" cy="351555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DCDCD5B-3F26-4AFA-8BD4-E5D8DD2AF4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20XX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D10D1EE-83A0-4FB5-9B25-8A73DE891A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3031C35-2E5B-491D-85ED-DB42A4FE16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1B0FB-D917-4C8C-928F-313BD683BF39}" type="slidenum">
              <a:rPr lang="en-US" smtClean="0"/>
              <a:pPr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2858684"/>
      </p:ext>
    </p:extLst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22053C-0E9C-4159-B7C9-6AB7434391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59149" y="550799"/>
            <a:ext cx="8283313" cy="5542025"/>
          </a:xfrm>
        </p:spPr>
        <p:txBody>
          <a:bodyPr vert="horz" wrap="square" lIns="0" tIns="0" rIns="0" bIns="0" rtlCol="0" anchor="ctr" anchorCtr="0">
            <a:normAutofit/>
          </a:bodyPr>
          <a:lstStyle>
            <a:lvl1pPr>
              <a:defRPr lang="en-US" dirty="0"/>
            </a:lvl1pPr>
          </a:lstStyle>
          <a:p>
            <a:pPr lvl="0">
              <a:lnSpc>
                <a:spcPct val="100000"/>
              </a:lnSpc>
            </a:pPr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4F51F65-E111-4656-83BE-CFCDE2DD6C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20XX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9FF82CB-2D17-4918-821E-485475CF24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B66589D-A056-4817-AE15-39D87FE131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1B0FB-D917-4C8C-928F-313BD683BF39}" type="slidenum">
              <a:rPr lang="en-US" smtClean="0"/>
              <a:pPr/>
              <a:t>‹N°›</a:t>
            </a:fld>
            <a:endParaRPr lang="en-US"/>
          </a:p>
        </p:txBody>
      </p:sp>
      <p:sp>
        <p:nvSpPr>
          <p:cNvPr id="39" name="Freeform: Shape 38">
            <a:extLst>
              <a:ext uri="{FF2B5EF4-FFF2-40B4-BE49-F238E27FC236}">
                <a16:creationId xmlns:a16="http://schemas.microsoft.com/office/drawing/2014/main" id="{E489F067-39E1-4757-BC11-6169A343F2E1}"/>
              </a:ext>
            </a:extLst>
          </p:cNvPr>
          <p:cNvSpPr>
            <a:spLocks noChangeAspect="1"/>
          </p:cNvSpPr>
          <p:nvPr/>
        </p:nvSpPr>
        <p:spPr>
          <a:xfrm rot="18900000" flipV="1">
            <a:off x="-410727" y="3958416"/>
            <a:ext cx="3536330" cy="1853969"/>
          </a:xfrm>
          <a:custGeom>
            <a:avLst/>
            <a:gdLst>
              <a:gd name="connsiteX0" fmla="*/ 3536330 w 3536330"/>
              <a:gd name="connsiteY0" fmla="*/ 1853969 h 1853969"/>
              <a:gd name="connsiteX1" fmla="*/ 1682362 w 3536330"/>
              <a:gd name="connsiteY1" fmla="*/ 0 h 1853969"/>
              <a:gd name="connsiteX2" fmla="*/ 52157 w 3536330"/>
              <a:gd name="connsiteY2" fmla="*/ 970257 h 1853969"/>
              <a:gd name="connsiteX3" fmla="*/ 0 w 3536330"/>
              <a:gd name="connsiteY3" fmla="*/ 1078528 h 1853969"/>
              <a:gd name="connsiteX4" fmla="*/ 757215 w 3536330"/>
              <a:gd name="connsiteY4" fmla="*/ 1835743 h 1853969"/>
              <a:gd name="connsiteX5" fmla="*/ 774211 w 3536330"/>
              <a:gd name="connsiteY5" fmla="*/ 1667149 h 1853969"/>
              <a:gd name="connsiteX6" fmla="*/ 1682362 w 3536330"/>
              <a:gd name="connsiteY6" fmla="*/ 926985 h 1853969"/>
              <a:gd name="connsiteX7" fmla="*/ 2609345 w 3536330"/>
              <a:gd name="connsiteY7" fmla="*/ 1853969 h 18539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536330" h="1853969">
                <a:moveTo>
                  <a:pt x="3536330" y="1853969"/>
                </a:moveTo>
                <a:cubicBezTo>
                  <a:pt x="3536330" y="830051"/>
                  <a:pt x="2706280" y="0"/>
                  <a:pt x="1682362" y="0"/>
                </a:cubicBezTo>
                <a:cubicBezTo>
                  <a:pt x="978418" y="0"/>
                  <a:pt x="366107" y="392328"/>
                  <a:pt x="52157" y="970257"/>
                </a:cubicBezTo>
                <a:lnTo>
                  <a:pt x="0" y="1078528"/>
                </a:lnTo>
                <a:lnTo>
                  <a:pt x="757215" y="1835743"/>
                </a:lnTo>
                <a:lnTo>
                  <a:pt x="774211" y="1667149"/>
                </a:lnTo>
                <a:cubicBezTo>
                  <a:pt x="860649" y="1244739"/>
                  <a:pt x="1234397" y="926985"/>
                  <a:pt x="1682362" y="926985"/>
                </a:cubicBezTo>
                <a:cubicBezTo>
                  <a:pt x="2194320" y="926985"/>
                  <a:pt x="2609345" y="1342010"/>
                  <a:pt x="2609345" y="1853969"/>
                </a:cubicBezTo>
                <a:close/>
              </a:path>
            </a:pathLst>
          </a:custGeom>
          <a:gradFill flip="none" rotWithShape="1">
            <a:gsLst>
              <a:gs pos="97000">
                <a:schemeClr val="bg2"/>
              </a:gs>
              <a:gs pos="31000">
                <a:schemeClr val="bg2">
                  <a:lumMod val="90000"/>
                  <a:lumOff val="10000"/>
                </a:schemeClr>
              </a:gs>
            </a:gsLst>
            <a:lin ang="15000000" scaled="0"/>
            <a:tileRect/>
          </a:gradFill>
          <a:ln>
            <a:noFill/>
          </a:ln>
          <a:effectLst>
            <a:innerShdw blurRad="355600" dist="101600" dir="16200000">
              <a:schemeClr val="accent1">
                <a:lumMod val="60000"/>
                <a:lumOff val="40000"/>
                <a:alpha val="8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3" name="Freeform: Shape 32">
            <a:extLst>
              <a:ext uri="{FF2B5EF4-FFF2-40B4-BE49-F238E27FC236}">
                <a16:creationId xmlns:a16="http://schemas.microsoft.com/office/drawing/2014/main" id="{DD231011-607F-42F1-B2D9-2BA8E91CC6AF}"/>
              </a:ext>
            </a:extLst>
          </p:cNvPr>
          <p:cNvSpPr>
            <a:spLocks noChangeAspect="1"/>
          </p:cNvSpPr>
          <p:nvPr/>
        </p:nvSpPr>
        <p:spPr>
          <a:xfrm rot="18900000" flipV="1">
            <a:off x="-481151" y="3649708"/>
            <a:ext cx="3478701" cy="2164843"/>
          </a:xfrm>
          <a:custGeom>
            <a:avLst/>
            <a:gdLst>
              <a:gd name="connsiteX0" fmla="*/ 3478701 w 3478701"/>
              <a:gd name="connsiteY0" fmla="*/ 2164843 h 2164843"/>
              <a:gd name="connsiteX1" fmla="*/ 1624733 w 3478701"/>
              <a:gd name="connsiteY1" fmla="*/ 0 h 2164843"/>
              <a:gd name="connsiteX2" fmla="*/ 87393 w 3478701"/>
              <a:gd name="connsiteY2" fmla="*/ 954459 h 2164843"/>
              <a:gd name="connsiteX3" fmla="*/ 0 w 3478701"/>
              <a:gd name="connsiteY3" fmla="*/ 1122434 h 2164843"/>
              <a:gd name="connsiteX4" fmla="*/ 736015 w 3478701"/>
              <a:gd name="connsiteY4" fmla="*/ 1858449 h 2164843"/>
              <a:gd name="connsiteX5" fmla="*/ 739424 w 3478701"/>
              <a:gd name="connsiteY5" fmla="*/ 1842964 h 2164843"/>
              <a:gd name="connsiteX6" fmla="*/ 1624733 w 3478701"/>
              <a:gd name="connsiteY6" fmla="*/ 1082422 h 2164843"/>
              <a:gd name="connsiteX7" fmla="*/ 2551716 w 3478701"/>
              <a:gd name="connsiteY7" fmla="*/ 2164843 h 21648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478701" h="2164843">
                <a:moveTo>
                  <a:pt x="3478701" y="2164843"/>
                </a:moveTo>
                <a:cubicBezTo>
                  <a:pt x="3478701" y="969234"/>
                  <a:pt x="2648651" y="0"/>
                  <a:pt x="1624733" y="0"/>
                </a:cubicBezTo>
                <a:cubicBezTo>
                  <a:pt x="984784" y="0"/>
                  <a:pt x="420564" y="378607"/>
                  <a:pt x="87393" y="954459"/>
                </a:cubicBezTo>
                <a:lnTo>
                  <a:pt x="0" y="1122434"/>
                </a:lnTo>
                <a:lnTo>
                  <a:pt x="736015" y="1858449"/>
                </a:lnTo>
                <a:lnTo>
                  <a:pt x="739424" y="1842964"/>
                </a:lnTo>
                <a:cubicBezTo>
                  <a:pt x="856791" y="1402344"/>
                  <a:pt x="1208766" y="1082422"/>
                  <a:pt x="1624733" y="1082422"/>
                </a:cubicBezTo>
                <a:cubicBezTo>
                  <a:pt x="2136692" y="1082422"/>
                  <a:pt x="2551716" y="1567038"/>
                  <a:pt x="2551716" y="2164843"/>
                </a:cubicBezTo>
                <a:close/>
              </a:path>
            </a:pathLst>
          </a:custGeom>
          <a:solidFill>
            <a:schemeClr val="bg2">
              <a:lumMod val="50000"/>
              <a:lumOff val="50000"/>
              <a:alpha val="40000"/>
            </a:schemeClr>
          </a:solidFill>
          <a:ln>
            <a:noFill/>
          </a:ln>
          <a:effectLst>
            <a:softEdge rad="381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EC472EFA-56B5-4A41-8D4B-E9F37727F34D}"/>
              </a:ext>
            </a:extLst>
          </p:cNvPr>
          <p:cNvSpPr/>
          <p:nvPr/>
        </p:nvSpPr>
        <p:spPr>
          <a:xfrm rot="13500000" flipV="1">
            <a:off x="1512277" y="2840042"/>
            <a:ext cx="214196" cy="933178"/>
          </a:xfrm>
          <a:prstGeom prst="ellipse">
            <a:avLst/>
          </a:prstGeom>
          <a:solidFill>
            <a:schemeClr val="bg2">
              <a:lumMod val="90000"/>
              <a:lumOff val="10000"/>
            </a:schemeClr>
          </a:solidFill>
          <a:ln>
            <a:noFill/>
          </a:ln>
          <a:effectLst>
            <a:innerShdw blurRad="1270000" dist="2540000">
              <a:schemeClr val="accent1">
                <a:lumMod val="60000"/>
                <a:lumOff val="40000"/>
                <a:alpha val="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id="{33781B6C-21AD-489D-A3CB-522BB2AC543F}"/>
              </a:ext>
            </a:extLst>
          </p:cNvPr>
          <p:cNvSpPr>
            <a:spLocks noChangeAspect="1"/>
          </p:cNvSpPr>
          <p:nvPr/>
        </p:nvSpPr>
        <p:spPr>
          <a:xfrm>
            <a:off x="1780661" y="385236"/>
            <a:ext cx="1080000" cy="1080000"/>
          </a:xfrm>
          <a:prstGeom prst="ellipse">
            <a:avLst/>
          </a:prstGeom>
          <a:gradFill flip="none" rotWithShape="1">
            <a:gsLst>
              <a:gs pos="100000">
                <a:schemeClr val="bg2">
                  <a:lumMod val="50000"/>
                  <a:lumOff val="50000"/>
                </a:schemeClr>
              </a:gs>
              <a:gs pos="60000">
                <a:schemeClr val="bg2">
                  <a:lumMod val="100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innerShdw blurRad="254000" dist="127000" dir="2700000">
              <a:schemeClr val="accent1">
                <a:lumMod val="60000"/>
                <a:lumOff val="40000"/>
                <a:alpha val="40000"/>
              </a:schemeClr>
            </a:innerShd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grpSp>
        <p:nvGrpSpPr>
          <p:cNvPr id="51" name="Group 50">
            <a:extLst>
              <a:ext uri="{FF2B5EF4-FFF2-40B4-BE49-F238E27FC236}">
                <a16:creationId xmlns:a16="http://schemas.microsoft.com/office/drawing/2014/main" id="{01AD5B80-530E-44CD-8D4A-2796FB214CBF}"/>
              </a:ext>
            </a:extLst>
          </p:cNvPr>
          <p:cNvGrpSpPr/>
          <p:nvPr/>
        </p:nvGrpSpPr>
        <p:grpSpPr>
          <a:xfrm>
            <a:off x="623181" y="1514007"/>
            <a:ext cx="734257" cy="760506"/>
            <a:chOff x="5243759" y="1363788"/>
            <a:chExt cx="734257" cy="760506"/>
          </a:xfrm>
        </p:grpSpPr>
        <p:sp>
          <p:nvSpPr>
            <p:cNvPr id="52" name="Freeform 5">
              <a:extLst>
                <a:ext uri="{FF2B5EF4-FFF2-40B4-BE49-F238E27FC236}">
                  <a16:creationId xmlns:a16="http://schemas.microsoft.com/office/drawing/2014/main" id="{2F746AA8-9050-4515-9B17-BC8503685299}"/>
                </a:ext>
              </a:extLst>
            </p:cNvPr>
            <p:cNvSpPr>
              <a:spLocks/>
            </p:cNvSpPr>
            <p:nvPr/>
          </p:nvSpPr>
          <p:spPr bwMode="auto">
            <a:xfrm rot="1800000">
              <a:off x="5356930" y="1363788"/>
              <a:ext cx="621086" cy="364601"/>
            </a:xfrm>
            <a:custGeom>
              <a:avLst/>
              <a:gdLst>
                <a:gd name="T0" fmla="*/ 266 w 540"/>
                <a:gd name="T1" fmla="*/ 0 h 317"/>
                <a:gd name="T2" fmla="*/ 0 w 540"/>
                <a:gd name="T3" fmla="*/ 158 h 317"/>
                <a:gd name="T4" fmla="*/ 266 w 540"/>
                <a:gd name="T5" fmla="*/ 317 h 317"/>
                <a:gd name="T6" fmla="*/ 540 w 540"/>
                <a:gd name="T7" fmla="*/ 158 h 317"/>
                <a:gd name="T8" fmla="*/ 266 w 540"/>
                <a:gd name="T9" fmla="*/ 0 h 3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0" h="317">
                  <a:moveTo>
                    <a:pt x="266" y="0"/>
                  </a:moveTo>
                  <a:lnTo>
                    <a:pt x="0" y="158"/>
                  </a:lnTo>
                  <a:lnTo>
                    <a:pt x="266" y="317"/>
                  </a:lnTo>
                  <a:lnTo>
                    <a:pt x="540" y="158"/>
                  </a:lnTo>
                  <a:lnTo>
                    <a:pt x="266" y="0"/>
                  </a:lnTo>
                  <a:close/>
                </a:path>
              </a:pathLst>
            </a:custGeom>
            <a:gradFill flip="none" rotWithShape="1">
              <a:gsLst>
                <a:gs pos="20000">
                  <a:schemeClr val="bg2">
                    <a:lumMod val="90000"/>
                    <a:lumOff val="10000"/>
                    <a:alpha val="20000"/>
                  </a:schemeClr>
                </a:gs>
                <a:gs pos="100000">
                  <a:schemeClr val="accent1">
                    <a:lumMod val="60000"/>
                    <a:lumOff val="40000"/>
                    <a:alpha val="20000"/>
                  </a:schemeClr>
                </a:gs>
              </a:gsLst>
              <a:lin ang="0" scaled="0"/>
              <a:tileRect/>
            </a:gradFill>
            <a:ln>
              <a:noFill/>
            </a:ln>
            <a:effectLst>
              <a:innerShdw blurRad="254000">
                <a:schemeClr val="bg2">
                  <a:lumMod val="90000"/>
                  <a:lumOff val="1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53" name="Freeform 6">
              <a:extLst>
                <a:ext uri="{FF2B5EF4-FFF2-40B4-BE49-F238E27FC236}">
                  <a16:creationId xmlns:a16="http://schemas.microsoft.com/office/drawing/2014/main" id="{23EC1AC3-1698-46D5-80B7-F22F15E1A5E4}"/>
                </a:ext>
              </a:extLst>
            </p:cNvPr>
            <p:cNvSpPr>
              <a:spLocks/>
            </p:cNvSpPr>
            <p:nvPr/>
          </p:nvSpPr>
          <p:spPr bwMode="auto">
            <a:xfrm rot="1800000">
              <a:off x="5243759" y="1430747"/>
              <a:ext cx="305942" cy="538275"/>
            </a:xfrm>
            <a:custGeom>
              <a:avLst/>
              <a:gdLst>
                <a:gd name="T0" fmla="*/ 266 w 266"/>
                <a:gd name="T1" fmla="*/ 468 h 468"/>
                <a:gd name="T2" fmla="*/ 0 w 266"/>
                <a:gd name="T3" fmla="*/ 310 h 468"/>
                <a:gd name="T4" fmla="*/ 0 w 266"/>
                <a:gd name="T5" fmla="*/ 310 h 468"/>
                <a:gd name="T6" fmla="*/ 0 w 266"/>
                <a:gd name="T7" fmla="*/ 0 h 468"/>
                <a:gd name="T8" fmla="*/ 0 w 266"/>
                <a:gd name="T9" fmla="*/ 0 h 468"/>
                <a:gd name="T10" fmla="*/ 266 w 266"/>
                <a:gd name="T11" fmla="*/ 159 h 468"/>
                <a:gd name="T12" fmla="*/ 266 w 266"/>
                <a:gd name="T13" fmla="*/ 468 h 4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6" h="468">
                  <a:moveTo>
                    <a:pt x="266" y="468"/>
                  </a:moveTo>
                  <a:lnTo>
                    <a:pt x="0" y="310"/>
                  </a:lnTo>
                  <a:lnTo>
                    <a:pt x="0" y="310"/>
                  </a:lnTo>
                  <a:lnTo>
                    <a:pt x="0" y="0"/>
                  </a:lnTo>
                  <a:lnTo>
                    <a:pt x="0" y="0"/>
                  </a:lnTo>
                  <a:lnTo>
                    <a:pt x="266" y="159"/>
                  </a:lnTo>
                  <a:lnTo>
                    <a:pt x="266" y="468"/>
                  </a:lnTo>
                  <a:close/>
                </a:path>
              </a:pathLst>
            </a:custGeom>
            <a:gradFill flip="none" rotWithShape="1">
              <a:gsLst>
                <a:gs pos="20000">
                  <a:schemeClr val="bg2">
                    <a:lumMod val="90000"/>
                    <a:lumOff val="10000"/>
                    <a:alpha val="20000"/>
                  </a:schemeClr>
                </a:gs>
                <a:gs pos="100000">
                  <a:schemeClr val="accent1">
                    <a:lumMod val="60000"/>
                    <a:lumOff val="40000"/>
                    <a:alpha val="20000"/>
                  </a:schemeClr>
                </a:gs>
              </a:gsLst>
              <a:lin ang="19800000" scaled="0"/>
              <a:tileRect/>
            </a:gradFill>
            <a:ln>
              <a:noFill/>
            </a:ln>
            <a:effectLst>
              <a:innerShdw blurRad="254000">
                <a:schemeClr val="bg2">
                  <a:lumMod val="90000"/>
                  <a:lumOff val="1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54" name="Freeform 8">
              <a:extLst>
                <a:ext uri="{FF2B5EF4-FFF2-40B4-BE49-F238E27FC236}">
                  <a16:creationId xmlns:a16="http://schemas.microsoft.com/office/drawing/2014/main" id="{73766156-553C-46EB-93FA-4F37CC0FF5CF}"/>
                </a:ext>
              </a:extLst>
            </p:cNvPr>
            <p:cNvSpPr>
              <a:spLocks/>
            </p:cNvSpPr>
            <p:nvPr/>
          </p:nvSpPr>
          <p:spPr bwMode="auto">
            <a:xfrm rot="1800000">
              <a:off x="5508097" y="1586019"/>
              <a:ext cx="315144" cy="538275"/>
            </a:xfrm>
            <a:custGeom>
              <a:avLst/>
              <a:gdLst>
                <a:gd name="T0" fmla="*/ 274 w 274"/>
                <a:gd name="T1" fmla="*/ 0 h 468"/>
                <a:gd name="T2" fmla="*/ 274 w 274"/>
                <a:gd name="T3" fmla="*/ 310 h 468"/>
                <a:gd name="T4" fmla="*/ 274 w 274"/>
                <a:gd name="T5" fmla="*/ 310 h 468"/>
                <a:gd name="T6" fmla="*/ 0 w 274"/>
                <a:gd name="T7" fmla="*/ 468 h 468"/>
                <a:gd name="T8" fmla="*/ 0 w 274"/>
                <a:gd name="T9" fmla="*/ 159 h 468"/>
                <a:gd name="T10" fmla="*/ 274 w 274"/>
                <a:gd name="T11" fmla="*/ 0 h 468"/>
                <a:gd name="T12" fmla="*/ 274 w 274"/>
                <a:gd name="T13" fmla="*/ 0 h 4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74" h="468">
                  <a:moveTo>
                    <a:pt x="274" y="0"/>
                  </a:moveTo>
                  <a:lnTo>
                    <a:pt x="274" y="310"/>
                  </a:lnTo>
                  <a:lnTo>
                    <a:pt x="274" y="310"/>
                  </a:lnTo>
                  <a:lnTo>
                    <a:pt x="0" y="468"/>
                  </a:lnTo>
                  <a:lnTo>
                    <a:pt x="0" y="159"/>
                  </a:lnTo>
                  <a:lnTo>
                    <a:pt x="274" y="0"/>
                  </a:lnTo>
                  <a:lnTo>
                    <a:pt x="274" y="0"/>
                  </a:lnTo>
                  <a:close/>
                </a:path>
              </a:pathLst>
            </a:custGeom>
            <a:gradFill flip="none" rotWithShape="1">
              <a:gsLst>
                <a:gs pos="20000">
                  <a:schemeClr val="bg2">
                    <a:lumMod val="90000"/>
                    <a:lumOff val="10000"/>
                    <a:alpha val="20000"/>
                  </a:schemeClr>
                </a:gs>
                <a:gs pos="100000">
                  <a:schemeClr val="accent1">
                    <a:lumMod val="60000"/>
                    <a:lumOff val="40000"/>
                    <a:alpha val="20000"/>
                  </a:schemeClr>
                </a:gs>
              </a:gsLst>
              <a:lin ang="18000000" scaled="0"/>
              <a:tileRect/>
            </a:gradFill>
            <a:ln>
              <a:noFill/>
            </a:ln>
            <a:effectLst>
              <a:innerShdw blurRad="254000">
                <a:schemeClr val="accent1">
                  <a:lumMod val="60000"/>
                  <a:lumOff val="40000"/>
                  <a:alpha val="6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2454133796"/>
      </p:ext>
    </p:extLst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B81B449-7B97-41DC-B23F-65EDCBD316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20XX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C6B46D5-337B-4906-8412-4EEA3884FA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436F230-C9A7-407A-B923-873839C8D8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1B0FB-D917-4C8C-928F-313BD683BF39}" type="slidenum">
              <a:rPr lang="en-US" smtClean="0"/>
              <a:pPr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1674321"/>
      </p:ext>
    </p:extLst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778B0BE9-88B0-4883-9BA9-CD594C400EC1}"/>
              </a:ext>
            </a:extLst>
          </p:cNvPr>
          <p:cNvGrpSpPr/>
          <p:nvPr/>
        </p:nvGrpSpPr>
        <p:grpSpPr>
          <a:xfrm>
            <a:off x="4949631" y="5111861"/>
            <a:ext cx="1262947" cy="1335600"/>
            <a:chOff x="2678417" y="2427951"/>
            <a:chExt cx="1262947" cy="1335600"/>
          </a:xfrm>
        </p:grpSpPr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C59DCBF3-7AFA-4CD1-A918-BC6DDE674E6C}"/>
                </a:ext>
              </a:extLst>
            </p:cNvPr>
            <p:cNvSpPr>
              <a:spLocks noChangeAspect="1"/>
            </p:cNvSpPr>
            <p:nvPr/>
          </p:nvSpPr>
          <p:spPr>
            <a:xfrm rot="2700000">
              <a:off x="2769891" y="2336477"/>
              <a:ext cx="1080000" cy="1262947"/>
            </a:xfrm>
            <a:custGeom>
              <a:avLst/>
              <a:gdLst>
                <a:gd name="connsiteX0" fmla="*/ 540000 w 1080000"/>
                <a:gd name="connsiteY0" fmla="*/ 0 h 1262947"/>
                <a:gd name="connsiteX1" fmla="*/ 1080000 w 1080000"/>
                <a:gd name="connsiteY1" fmla="*/ 931034 h 1262947"/>
                <a:gd name="connsiteX2" fmla="*/ 1064374 w 1080000"/>
                <a:gd name="connsiteY2" fmla="*/ 931034 h 1262947"/>
                <a:gd name="connsiteX3" fmla="*/ 1069029 w 1080000"/>
                <a:gd name="connsiteY3" fmla="*/ 938533 h 1262947"/>
                <a:gd name="connsiteX4" fmla="*/ 1080000 w 1080000"/>
                <a:gd name="connsiteY4" fmla="*/ 992947 h 1262947"/>
                <a:gd name="connsiteX5" fmla="*/ 540000 w 1080000"/>
                <a:gd name="connsiteY5" fmla="*/ 1262947 h 1262947"/>
                <a:gd name="connsiteX6" fmla="*/ 0 w 1080000"/>
                <a:gd name="connsiteY6" fmla="*/ 992947 h 1262947"/>
                <a:gd name="connsiteX7" fmla="*/ 10971 w 1080000"/>
                <a:gd name="connsiteY7" fmla="*/ 938533 h 1262947"/>
                <a:gd name="connsiteX8" fmla="*/ 15626 w 1080000"/>
                <a:gd name="connsiteY8" fmla="*/ 931034 h 1262947"/>
                <a:gd name="connsiteX9" fmla="*/ 0 w 1080000"/>
                <a:gd name="connsiteY9" fmla="*/ 931034 h 1262947"/>
                <a:gd name="connsiteX0" fmla="*/ 540000 w 1080000"/>
                <a:gd name="connsiteY0" fmla="*/ 0 h 1262947"/>
                <a:gd name="connsiteX1" fmla="*/ 1080000 w 1080000"/>
                <a:gd name="connsiteY1" fmla="*/ 931034 h 1262947"/>
                <a:gd name="connsiteX2" fmla="*/ 1064374 w 1080000"/>
                <a:gd name="connsiteY2" fmla="*/ 931034 h 1262947"/>
                <a:gd name="connsiteX3" fmla="*/ 1069029 w 1080000"/>
                <a:gd name="connsiteY3" fmla="*/ 938533 h 1262947"/>
                <a:gd name="connsiteX4" fmla="*/ 1080000 w 1080000"/>
                <a:gd name="connsiteY4" fmla="*/ 992947 h 1262947"/>
                <a:gd name="connsiteX5" fmla="*/ 540000 w 1080000"/>
                <a:gd name="connsiteY5" fmla="*/ 1262947 h 1262947"/>
                <a:gd name="connsiteX6" fmla="*/ 0 w 1080000"/>
                <a:gd name="connsiteY6" fmla="*/ 992947 h 1262947"/>
                <a:gd name="connsiteX7" fmla="*/ 10971 w 1080000"/>
                <a:gd name="connsiteY7" fmla="*/ 938533 h 1262947"/>
                <a:gd name="connsiteX8" fmla="*/ 15626 w 1080000"/>
                <a:gd name="connsiteY8" fmla="*/ 931034 h 1262947"/>
                <a:gd name="connsiteX9" fmla="*/ 540000 w 1080000"/>
                <a:gd name="connsiteY9" fmla="*/ 0 h 1262947"/>
                <a:gd name="connsiteX0" fmla="*/ 540000 w 1080000"/>
                <a:gd name="connsiteY0" fmla="*/ 0 h 1262947"/>
                <a:gd name="connsiteX1" fmla="*/ 1064374 w 1080000"/>
                <a:gd name="connsiteY1" fmla="*/ 931034 h 1262947"/>
                <a:gd name="connsiteX2" fmla="*/ 1069029 w 1080000"/>
                <a:gd name="connsiteY2" fmla="*/ 938533 h 1262947"/>
                <a:gd name="connsiteX3" fmla="*/ 1080000 w 1080000"/>
                <a:gd name="connsiteY3" fmla="*/ 992947 h 1262947"/>
                <a:gd name="connsiteX4" fmla="*/ 540000 w 1080000"/>
                <a:gd name="connsiteY4" fmla="*/ 1262947 h 1262947"/>
                <a:gd name="connsiteX5" fmla="*/ 0 w 1080000"/>
                <a:gd name="connsiteY5" fmla="*/ 992947 h 1262947"/>
                <a:gd name="connsiteX6" fmla="*/ 10971 w 1080000"/>
                <a:gd name="connsiteY6" fmla="*/ 938533 h 1262947"/>
                <a:gd name="connsiteX7" fmla="*/ 15626 w 1080000"/>
                <a:gd name="connsiteY7" fmla="*/ 931034 h 1262947"/>
                <a:gd name="connsiteX8" fmla="*/ 540000 w 1080000"/>
                <a:gd name="connsiteY8" fmla="*/ 0 h 12629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080000" h="1262947">
                  <a:moveTo>
                    <a:pt x="540000" y="0"/>
                  </a:moveTo>
                  <a:lnTo>
                    <a:pt x="1064374" y="931034"/>
                  </a:lnTo>
                  <a:lnTo>
                    <a:pt x="1069029" y="938533"/>
                  </a:lnTo>
                  <a:cubicBezTo>
                    <a:pt x="1076223" y="956109"/>
                    <a:pt x="1080000" y="974307"/>
                    <a:pt x="1080000" y="992947"/>
                  </a:cubicBezTo>
                  <a:cubicBezTo>
                    <a:pt x="1080000" y="1142064"/>
                    <a:pt x="838234" y="1262947"/>
                    <a:pt x="540000" y="1262947"/>
                  </a:cubicBezTo>
                  <a:cubicBezTo>
                    <a:pt x="241766" y="1262947"/>
                    <a:pt x="0" y="1142064"/>
                    <a:pt x="0" y="992947"/>
                  </a:cubicBezTo>
                  <a:cubicBezTo>
                    <a:pt x="0" y="974307"/>
                    <a:pt x="3778" y="956109"/>
                    <a:pt x="10971" y="938533"/>
                  </a:cubicBezTo>
                  <a:lnTo>
                    <a:pt x="15626" y="931034"/>
                  </a:lnTo>
                  <a:lnTo>
                    <a:pt x="540000" y="0"/>
                  </a:lnTo>
                  <a:close/>
                </a:path>
              </a:pathLst>
            </a:custGeom>
            <a:gradFill>
              <a:gsLst>
                <a:gs pos="60000">
                  <a:schemeClr val="bg2">
                    <a:lumMod val="90000"/>
                    <a:lumOff val="10000"/>
                  </a:schemeClr>
                </a:gs>
                <a:gs pos="30000">
                  <a:schemeClr val="bg2">
                    <a:lumMod val="90000"/>
                    <a:lumOff val="10000"/>
                  </a:schemeClr>
                </a:gs>
                <a:gs pos="40000">
                  <a:schemeClr val="bg2">
                    <a:lumMod val="75000"/>
                    <a:lumOff val="25000"/>
                  </a:schemeClr>
                </a:gs>
                <a:gs pos="100000">
                  <a:schemeClr val="bg2"/>
                </a:gs>
              </a:gsLst>
              <a:lin ang="600000" scaled="0"/>
            </a:gradFill>
            <a:ln>
              <a:noFill/>
            </a:ln>
            <a:effectLst>
              <a:innerShdw blurRad="254000" dist="101600" dir="2700000">
                <a:schemeClr val="accent1">
                  <a:lumMod val="60000"/>
                  <a:lumOff val="40000"/>
                  <a:alpha val="4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06964A02-96E1-4654-9187-DDDE7409F75B}"/>
                </a:ext>
              </a:extLst>
            </p:cNvPr>
            <p:cNvSpPr/>
            <p:nvPr/>
          </p:nvSpPr>
          <p:spPr>
            <a:xfrm rot="8100000">
              <a:off x="2784291" y="2683551"/>
              <a:ext cx="540000" cy="1080000"/>
            </a:xfrm>
            <a:prstGeom prst="ellipse">
              <a:avLst/>
            </a:prstGeom>
            <a:gradFill>
              <a:gsLst>
                <a:gs pos="100000">
                  <a:schemeClr val="bg2">
                    <a:lumMod val="90000"/>
                    <a:lumOff val="10000"/>
                  </a:schemeClr>
                </a:gs>
                <a:gs pos="50000">
                  <a:schemeClr val="bg2">
                    <a:lumMod val="95000"/>
                    <a:lumOff val="5000"/>
                  </a:schemeClr>
                </a:gs>
              </a:gsLst>
              <a:lin ang="5400000" scaled="0"/>
            </a:gradFill>
            <a:ln>
              <a:noFill/>
            </a:ln>
            <a:effectLst>
              <a:innerShdw blurRad="12700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BF3FF76C-A012-4CDA-8AE7-E941395571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3" y="549275"/>
            <a:ext cx="11090275" cy="984885"/>
          </a:xfrm>
        </p:spPr>
        <p:txBody>
          <a:bodyPr anchor="t">
            <a:normAutofit/>
          </a:bodyPr>
          <a:lstStyle>
            <a:lvl1pPr>
              <a:lnSpc>
                <a:spcPct val="100000"/>
              </a:lnSpc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1A4C80-DC38-4641-924F-90D6078CF59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95775" y="1750060"/>
            <a:ext cx="7345362" cy="4342765"/>
          </a:xfrm>
        </p:spPr>
        <p:txBody>
          <a:bodyPr>
            <a:norm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2C42771-D3A7-4072-85DC-B7C5E530E8A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50863" y="1750060"/>
            <a:ext cx="3565525" cy="434276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BD47AB1-6EB5-4E2C-B4A7-42DC643E9F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20XX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BA9D15F-B6ED-46E1-9840-0B625880EE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DAEB023-7A5E-4087-B75E-A38A80EE5D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1B0FB-D917-4C8C-928F-313BD683BF39}" type="slidenum">
              <a:rPr lang="en-US" smtClean="0"/>
              <a:pPr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5482305"/>
      </p:ext>
    </p:extLst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>
            <a:extLst>
              <a:ext uri="{FF2B5EF4-FFF2-40B4-BE49-F238E27FC236}">
                <a16:creationId xmlns:a16="http://schemas.microsoft.com/office/drawing/2014/main" id="{F98F1FBA-F8BB-42CF-8B3E-D19AAFEE96C1}"/>
              </a:ext>
            </a:extLst>
          </p:cNvPr>
          <p:cNvGrpSpPr/>
          <p:nvPr/>
        </p:nvGrpSpPr>
        <p:grpSpPr>
          <a:xfrm>
            <a:off x="334964" y="5115518"/>
            <a:ext cx="734257" cy="760506"/>
            <a:chOff x="5243759" y="1363788"/>
            <a:chExt cx="734257" cy="760506"/>
          </a:xfrm>
        </p:grpSpPr>
        <p:sp>
          <p:nvSpPr>
            <p:cNvPr id="18" name="Freeform 5">
              <a:extLst>
                <a:ext uri="{FF2B5EF4-FFF2-40B4-BE49-F238E27FC236}">
                  <a16:creationId xmlns:a16="http://schemas.microsoft.com/office/drawing/2014/main" id="{60EE09DD-C3DB-4266-BCC3-A765CFFBF379}"/>
                </a:ext>
              </a:extLst>
            </p:cNvPr>
            <p:cNvSpPr>
              <a:spLocks/>
            </p:cNvSpPr>
            <p:nvPr/>
          </p:nvSpPr>
          <p:spPr bwMode="auto">
            <a:xfrm rot="1800000">
              <a:off x="5356930" y="1363788"/>
              <a:ext cx="621086" cy="364601"/>
            </a:xfrm>
            <a:custGeom>
              <a:avLst/>
              <a:gdLst>
                <a:gd name="T0" fmla="*/ 266 w 540"/>
                <a:gd name="T1" fmla="*/ 0 h 317"/>
                <a:gd name="T2" fmla="*/ 0 w 540"/>
                <a:gd name="T3" fmla="*/ 158 h 317"/>
                <a:gd name="T4" fmla="*/ 266 w 540"/>
                <a:gd name="T5" fmla="*/ 317 h 317"/>
                <a:gd name="T6" fmla="*/ 540 w 540"/>
                <a:gd name="T7" fmla="*/ 158 h 317"/>
                <a:gd name="T8" fmla="*/ 266 w 540"/>
                <a:gd name="T9" fmla="*/ 0 h 3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0" h="317">
                  <a:moveTo>
                    <a:pt x="266" y="0"/>
                  </a:moveTo>
                  <a:lnTo>
                    <a:pt x="0" y="158"/>
                  </a:lnTo>
                  <a:lnTo>
                    <a:pt x="266" y="317"/>
                  </a:lnTo>
                  <a:lnTo>
                    <a:pt x="540" y="158"/>
                  </a:lnTo>
                  <a:lnTo>
                    <a:pt x="266" y="0"/>
                  </a:lnTo>
                  <a:close/>
                </a:path>
              </a:pathLst>
            </a:custGeom>
            <a:gradFill flip="none" rotWithShape="1">
              <a:gsLst>
                <a:gs pos="20000">
                  <a:schemeClr val="bg2">
                    <a:lumMod val="90000"/>
                    <a:lumOff val="10000"/>
                    <a:alpha val="20000"/>
                  </a:schemeClr>
                </a:gs>
                <a:gs pos="100000">
                  <a:schemeClr val="accent1">
                    <a:lumMod val="60000"/>
                    <a:lumOff val="40000"/>
                    <a:alpha val="20000"/>
                  </a:schemeClr>
                </a:gs>
              </a:gsLst>
              <a:lin ang="0" scaled="0"/>
              <a:tileRect/>
            </a:gradFill>
            <a:ln>
              <a:noFill/>
            </a:ln>
            <a:effectLst>
              <a:innerShdw blurRad="254000">
                <a:schemeClr val="bg2">
                  <a:lumMod val="90000"/>
                  <a:lumOff val="1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9" name="Freeform 6">
              <a:extLst>
                <a:ext uri="{FF2B5EF4-FFF2-40B4-BE49-F238E27FC236}">
                  <a16:creationId xmlns:a16="http://schemas.microsoft.com/office/drawing/2014/main" id="{5F301FE0-96DC-4EFB-BBEE-AED762C337C9}"/>
                </a:ext>
              </a:extLst>
            </p:cNvPr>
            <p:cNvSpPr>
              <a:spLocks/>
            </p:cNvSpPr>
            <p:nvPr/>
          </p:nvSpPr>
          <p:spPr bwMode="auto">
            <a:xfrm rot="1800000">
              <a:off x="5243759" y="1430747"/>
              <a:ext cx="305942" cy="538275"/>
            </a:xfrm>
            <a:custGeom>
              <a:avLst/>
              <a:gdLst>
                <a:gd name="T0" fmla="*/ 266 w 266"/>
                <a:gd name="T1" fmla="*/ 468 h 468"/>
                <a:gd name="T2" fmla="*/ 0 w 266"/>
                <a:gd name="T3" fmla="*/ 310 h 468"/>
                <a:gd name="T4" fmla="*/ 0 w 266"/>
                <a:gd name="T5" fmla="*/ 310 h 468"/>
                <a:gd name="T6" fmla="*/ 0 w 266"/>
                <a:gd name="T7" fmla="*/ 0 h 468"/>
                <a:gd name="T8" fmla="*/ 0 w 266"/>
                <a:gd name="T9" fmla="*/ 0 h 468"/>
                <a:gd name="T10" fmla="*/ 266 w 266"/>
                <a:gd name="T11" fmla="*/ 159 h 468"/>
                <a:gd name="T12" fmla="*/ 266 w 266"/>
                <a:gd name="T13" fmla="*/ 468 h 4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6" h="468">
                  <a:moveTo>
                    <a:pt x="266" y="468"/>
                  </a:moveTo>
                  <a:lnTo>
                    <a:pt x="0" y="310"/>
                  </a:lnTo>
                  <a:lnTo>
                    <a:pt x="0" y="310"/>
                  </a:lnTo>
                  <a:lnTo>
                    <a:pt x="0" y="0"/>
                  </a:lnTo>
                  <a:lnTo>
                    <a:pt x="0" y="0"/>
                  </a:lnTo>
                  <a:lnTo>
                    <a:pt x="266" y="159"/>
                  </a:lnTo>
                  <a:lnTo>
                    <a:pt x="266" y="468"/>
                  </a:lnTo>
                  <a:close/>
                </a:path>
              </a:pathLst>
            </a:custGeom>
            <a:gradFill flip="none" rotWithShape="1">
              <a:gsLst>
                <a:gs pos="20000">
                  <a:schemeClr val="bg2">
                    <a:lumMod val="90000"/>
                    <a:lumOff val="10000"/>
                    <a:alpha val="20000"/>
                  </a:schemeClr>
                </a:gs>
                <a:gs pos="100000">
                  <a:schemeClr val="accent1">
                    <a:lumMod val="60000"/>
                    <a:lumOff val="40000"/>
                    <a:alpha val="20000"/>
                  </a:schemeClr>
                </a:gs>
              </a:gsLst>
              <a:lin ang="19800000" scaled="0"/>
              <a:tileRect/>
            </a:gradFill>
            <a:ln>
              <a:noFill/>
            </a:ln>
            <a:effectLst>
              <a:innerShdw blurRad="254000">
                <a:schemeClr val="bg2">
                  <a:lumMod val="90000"/>
                  <a:lumOff val="1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0" name="Freeform 8">
              <a:extLst>
                <a:ext uri="{FF2B5EF4-FFF2-40B4-BE49-F238E27FC236}">
                  <a16:creationId xmlns:a16="http://schemas.microsoft.com/office/drawing/2014/main" id="{3BEAD276-8850-4C0C-9777-8537000D522A}"/>
                </a:ext>
              </a:extLst>
            </p:cNvPr>
            <p:cNvSpPr>
              <a:spLocks/>
            </p:cNvSpPr>
            <p:nvPr/>
          </p:nvSpPr>
          <p:spPr bwMode="auto">
            <a:xfrm rot="1800000">
              <a:off x="5508097" y="1586019"/>
              <a:ext cx="315144" cy="538275"/>
            </a:xfrm>
            <a:custGeom>
              <a:avLst/>
              <a:gdLst>
                <a:gd name="T0" fmla="*/ 274 w 274"/>
                <a:gd name="T1" fmla="*/ 0 h 468"/>
                <a:gd name="T2" fmla="*/ 274 w 274"/>
                <a:gd name="T3" fmla="*/ 310 h 468"/>
                <a:gd name="T4" fmla="*/ 274 w 274"/>
                <a:gd name="T5" fmla="*/ 310 h 468"/>
                <a:gd name="T6" fmla="*/ 0 w 274"/>
                <a:gd name="T7" fmla="*/ 468 h 468"/>
                <a:gd name="T8" fmla="*/ 0 w 274"/>
                <a:gd name="T9" fmla="*/ 159 h 468"/>
                <a:gd name="T10" fmla="*/ 274 w 274"/>
                <a:gd name="T11" fmla="*/ 0 h 468"/>
                <a:gd name="T12" fmla="*/ 274 w 274"/>
                <a:gd name="T13" fmla="*/ 0 h 4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74" h="468">
                  <a:moveTo>
                    <a:pt x="274" y="0"/>
                  </a:moveTo>
                  <a:lnTo>
                    <a:pt x="274" y="310"/>
                  </a:lnTo>
                  <a:lnTo>
                    <a:pt x="274" y="310"/>
                  </a:lnTo>
                  <a:lnTo>
                    <a:pt x="0" y="468"/>
                  </a:lnTo>
                  <a:lnTo>
                    <a:pt x="0" y="159"/>
                  </a:lnTo>
                  <a:lnTo>
                    <a:pt x="274" y="0"/>
                  </a:lnTo>
                  <a:lnTo>
                    <a:pt x="274" y="0"/>
                  </a:lnTo>
                  <a:close/>
                </a:path>
              </a:pathLst>
            </a:custGeom>
            <a:gradFill flip="none" rotWithShape="1">
              <a:gsLst>
                <a:gs pos="20000">
                  <a:schemeClr val="bg2">
                    <a:lumMod val="90000"/>
                    <a:lumOff val="10000"/>
                    <a:alpha val="20000"/>
                  </a:schemeClr>
                </a:gs>
                <a:gs pos="100000">
                  <a:schemeClr val="accent1">
                    <a:lumMod val="60000"/>
                    <a:lumOff val="40000"/>
                    <a:alpha val="20000"/>
                  </a:schemeClr>
                </a:gs>
              </a:gsLst>
              <a:lin ang="18000000" scaled="0"/>
              <a:tileRect/>
            </a:gradFill>
            <a:ln>
              <a:noFill/>
            </a:ln>
            <a:effectLst>
              <a:innerShdw blurRad="254000">
                <a:schemeClr val="accent1">
                  <a:lumMod val="60000"/>
                  <a:lumOff val="40000"/>
                  <a:alpha val="6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E5EE0A0-B07E-479B-9684-4BD09FA437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3" y="575409"/>
            <a:ext cx="4500562" cy="984885"/>
          </a:xfrm>
        </p:spPr>
        <p:txBody>
          <a:bodyPr vert="horz" wrap="square" lIns="0" tIns="0" rIns="0" bIns="0" rtlCol="0" anchor="t" anchorCtr="0">
            <a:normAutofit/>
          </a:bodyPr>
          <a:lstStyle>
            <a:lvl1pPr>
              <a:defRPr lang="en-US" sz="3200" dirty="0"/>
            </a:lvl1pPr>
          </a:lstStyle>
          <a:p>
            <a:pPr lvl="0">
              <a:lnSpc>
                <a:spcPct val="100000"/>
              </a:lnSpc>
            </a:pPr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11893A9-3462-4F51-83AE-5D2F124B985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267324" y="575409"/>
            <a:ext cx="6373813" cy="5733316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BA9240C-79C0-4A88-A476-725DE1B9C28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50863" y="1776195"/>
            <a:ext cx="4500562" cy="4532530"/>
          </a:xfrm>
        </p:spPr>
        <p:txBody>
          <a:bodyPr anchor="t" anchorCtr="0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57D2D6F-49E8-4217-A908-2D9E435835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20XX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91C4440-6B8D-4A24-A807-8B1302A3DF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6CFE189-E20B-4108-B290-2444243365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1B0FB-D917-4C8C-928F-313BD683BF39}" type="slidenum">
              <a:rPr lang="en-US" smtClean="0"/>
              <a:pPr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6673549"/>
      </p:ext>
    </p:extLst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879361-B9A1-48F2-9473-23DE30E2D1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2" y="503906"/>
            <a:ext cx="11090275" cy="1333057"/>
          </a:xfrm>
        </p:spPr>
        <p:txBody>
          <a:bodyPr vert="horz" wrap="square" lIns="0" tIns="0" rIns="0" bIns="0" rtlCol="0" anchor="t" anchorCtr="0">
            <a:normAutofit/>
          </a:bodyPr>
          <a:lstStyle>
            <a:lvl1pPr>
              <a:defRPr lang="en-US" dirty="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D986779-C2F3-447D-85F7-F6B0E2C97DC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8661572-1A59-4E3B-BA65-3329E9468C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FEF84F1-99FE-4F0B-9E76-F581C2C1B6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7B2D769-16B1-43C4-BF14-3175533511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1B0FB-D917-4C8C-928F-313BD683BF39}" type="slidenum">
              <a:rPr lang="en-US" smtClean="0"/>
              <a:pPr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7305666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E56583A-514F-4632-820D-E7EE236A465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173CBBB-7DDC-4437-8C7D-22A1C352027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4C69EBF-DA20-4024-8006-B158D571E0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DBAC8B9-14B5-4DF1-994D-AB47DB3BA0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7876582-5F9B-4F5E-AAD5-D608CB68EA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1B0FB-D917-4C8C-928F-313BD683BF39}" type="slidenum">
              <a:rPr lang="en-US" smtClean="0"/>
              <a:pPr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8930639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22053C-0E9C-4159-B7C9-6AB74343918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018020" y="662937"/>
            <a:ext cx="4624442" cy="5542025"/>
          </a:xfrm>
        </p:spPr>
        <p:txBody>
          <a:bodyPr vert="horz" wrap="square" lIns="0" tIns="0" rIns="0" bIns="0" rtlCol="0" anchor="ctr" anchorCtr="0">
            <a:normAutofit/>
          </a:bodyPr>
          <a:lstStyle>
            <a:lvl1pPr>
              <a:defRPr lang="en-US" dirty="0"/>
            </a:lvl1pPr>
          </a:lstStyle>
          <a:p>
            <a:pPr lvl="0">
              <a:lnSpc>
                <a:spcPct val="100000"/>
              </a:lnSpc>
            </a:pPr>
            <a:r>
              <a:rPr lang="en-US"/>
              <a:t>Click to add title</a:t>
            </a:r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988CE9D0-E6DB-A38D-ED84-A53D0493E6D0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0" y="0"/>
            <a:ext cx="6267450" cy="6858000"/>
          </a:xfrm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</a:lstStyle>
          <a:p>
            <a:r>
              <a:rPr lang="en-US"/>
              <a:t>Click icon to insert picture</a:t>
            </a:r>
          </a:p>
        </p:txBody>
      </p:sp>
    </p:spTree>
    <p:extLst>
      <p:ext uri="{BB962C8B-B14F-4D97-AF65-F5344CB8AC3E}">
        <p14:creationId xmlns:p14="http://schemas.microsoft.com/office/powerpoint/2010/main" val="41192667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>
            <a:extLst>
              <a:ext uri="{FF2B5EF4-FFF2-40B4-BE49-F238E27FC236}">
                <a16:creationId xmlns:a16="http://schemas.microsoft.com/office/drawing/2014/main" id="{43C4A872-A473-BFD2-150E-387250C2B4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613998" y="5334748"/>
            <a:ext cx="678135" cy="990000"/>
            <a:chOff x="10490969" y="1448827"/>
            <a:chExt cx="678135" cy="990000"/>
          </a:xfrm>
        </p:grpSpPr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C5C8D53B-A579-BCFA-58E8-C386DABC92CD}"/>
                </a:ext>
              </a:extLst>
            </p:cNvPr>
            <p:cNvSpPr>
              <a:spLocks noChangeAspect="1"/>
            </p:cNvSpPr>
            <p:nvPr/>
          </p:nvSpPr>
          <p:spPr>
            <a:xfrm rot="2700000" flipH="1" flipV="1">
              <a:off x="10268976" y="1743588"/>
              <a:ext cx="926985" cy="463493"/>
            </a:xfrm>
            <a:custGeom>
              <a:avLst/>
              <a:gdLst>
                <a:gd name="connsiteX0" fmla="*/ 1329373 w 2658746"/>
                <a:gd name="connsiteY0" fmla="*/ 0 h 1329373"/>
                <a:gd name="connsiteX1" fmla="*/ 2658746 w 2658746"/>
                <a:gd name="connsiteY1" fmla="*/ 1329373 h 1329373"/>
                <a:gd name="connsiteX2" fmla="*/ 1994059 w 2658746"/>
                <a:gd name="connsiteY2" fmla="*/ 1329373 h 1329373"/>
                <a:gd name="connsiteX3" fmla="*/ 1329373 w 2658746"/>
                <a:gd name="connsiteY3" fmla="*/ 664687 h 1329373"/>
                <a:gd name="connsiteX4" fmla="*/ 664687 w 2658746"/>
                <a:gd name="connsiteY4" fmla="*/ 1329373 h 1329373"/>
                <a:gd name="connsiteX5" fmla="*/ 0 w 2658746"/>
                <a:gd name="connsiteY5" fmla="*/ 1329373 h 1329373"/>
                <a:gd name="connsiteX6" fmla="*/ 1329373 w 2658746"/>
                <a:gd name="connsiteY6" fmla="*/ 0 h 1329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658746" h="1329373">
                  <a:moveTo>
                    <a:pt x="1329373" y="0"/>
                  </a:moveTo>
                  <a:cubicBezTo>
                    <a:pt x="2063565" y="0"/>
                    <a:pt x="2658746" y="595181"/>
                    <a:pt x="2658746" y="1329373"/>
                  </a:cubicBezTo>
                  <a:lnTo>
                    <a:pt x="1994059" y="1329373"/>
                  </a:lnTo>
                  <a:cubicBezTo>
                    <a:pt x="1994059" y="962277"/>
                    <a:pt x="1696469" y="664687"/>
                    <a:pt x="1329373" y="664687"/>
                  </a:cubicBezTo>
                  <a:cubicBezTo>
                    <a:pt x="962277" y="664687"/>
                    <a:pt x="664687" y="962277"/>
                    <a:pt x="664687" y="1329373"/>
                  </a:cubicBezTo>
                  <a:lnTo>
                    <a:pt x="0" y="1329373"/>
                  </a:lnTo>
                  <a:cubicBezTo>
                    <a:pt x="0" y="595181"/>
                    <a:pt x="595181" y="0"/>
                    <a:pt x="1329373" y="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ffectLst>
              <a:innerShdw blurRad="127000" dist="50800" dir="13500000">
                <a:schemeClr val="accent1">
                  <a:lumMod val="40000"/>
                  <a:lumOff val="60000"/>
                  <a:alpha val="2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25" name="Oval 24">
              <a:extLst>
                <a:ext uri="{FF2B5EF4-FFF2-40B4-BE49-F238E27FC236}">
                  <a16:creationId xmlns:a16="http://schemas.microsoft.com/office/drawing/2014/main" id="{23A34CAC-4A03-ADDB-E97F-8675E68FC0B3}"/>
                </a:ext>
              </a:extLst>
            </p:cNvPr>
            <p:cNvSpPr/>
            <p:nvPr/>
          </p:nvSpPr>
          <p:spPr>
            <a:xfrm rot="8100000" flipH="1" flipV="1">
              <a:off x="11115555" y="1939340"/>
              <a:ext cx="53549" cy="233295"/>
            </a:xfrm>
            <a:prstGeom prst="ellipse">
              <a:avLst/>
            </a:prstGeom>
            <a:solidFill>
              <a:schemeClr val="bg2">
                <a:lumMod val="90000"/>
                <a:lumOff val="10000"/>
              </a:schemeClr>
            </a:solidFill>
            <a:ln>
              <a:noFill/>
            </a:ln>
            <a:effectLst>
              <a:innerShdw blurRad="635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6" name="Oval 25">
              <a:extLst>
                <a:ext uri="{FF2B5EF4-FFF2-40B4-BE49-F238E27FC236}">
                  <a16:creationId xmlns:a16="http://schemas.microsoft.com/office/drawing/2014/main" id="{0C733506-2F0D-8F31-52D1-5244F04A706B}"/>
                </a:ext>
              </a:extLst>
            </p:cNvPr>
            <p:cNvSpPr/>
            <p:nvPr/>
          </p:nvSpPr>
          <p:spPr>
            <a:xfrm rot="8100000" flipH="1" flipV="1">
              <a:off x="10625042" y="1448827"/>
              <a:ext cx="53549" cy="233295"/>
            </a:xfrm>
            <a:prstGeom prst="ellipse">
              <a:avLst/>
            </a:prstGeom>
            <a:solidFill>
              <a:schemeClr val="bg2">
                <a:lumMod val="90000"/>
                <a:lumOff val="10000"/>
              </a:schemeClr>
            </a:solidFill>
            <a:ln>
              <a:noFill/>
            </a:ln>
            <a:effectLst>
              <a:innerShdw blurRad="635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29356E3D-E14C-9C43-7CE4-A7156B1E10DB}"/>
                </a:ext>
              </a:extLst>
            </p:cNvPr>
            <p:cNvSpPr>
              <a:spLocks noChangeAspect="1"/>
            </p:cNvSpPr>
            <p:nvPr/>
          </p:nvSpPr>
          <p:spPr>
            <a:xfrm rot="2700000" flipH="1" flipV="1">
              <a:off x="10292519" y="1686748"/>
              <a:ext cx="926985" cy="530086"/>
            </a:xfrm>
            <a:custGeom>
              <a:avLst/>
              <a:gdLst>
                <a:gd name="connsiteX0" fmla="*/ 1329373 w 2658746"/>
                <a:gd name="connsiteY0" fmla="*/ 0 h 1329373"/>
                <a:gd name="connsiteX1" fmla="*/ 2658746 w 2658746"/>
                <a:gd name="connsiteY1" fmla="*/ 1329373 h 1329373"/>
                <a:gd name="connsiteX2" fmla="*/ 1994059 w 2658746"/>
                <a:gd name="connsiteY2" fmla="*/ 1329373 h 1329373"/>
                <a:gd name="connsiteX3" fmla="*/ 1329373 w 2658746"/>
                <a:gd name="connsiteY3" fmla="*/ 664687 h 1329373"/>
                <a:gd name="connsiteX4" fmla="*/ 664687 w 2658746"/>
                <a:gd name="connsiteY4" fmla="*/ 1329373 h 1329373"/>
                <a:gd name="connsiteX5" fmla="*/ 0 w 2658746"/>
                <a:gd name="connsiteY5" fmla="*/ 1329373 h 1329373"/>
                <a:gd name="connsiteX6" fmla="*/ 1329373 w 2658746"/>
                <a:gd name="connsiteY6" fmla="*/ 0 h 1329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658746" h="1329373">
                  <a:moveTo>
                    <a:pt x="1329373" y="0"/>
                  </a:moveTo>
                  <a:cubicBezTo>
                    <a:pt x="2063565" y="0"/>
                    <a:pt x="2658746" y="595181"/>
                    <a:pt x="2658746" y="1329373"/>
                  </a:cubicBezTo>
                  <a:lnTo>
                    <a:pt x="1994059" y="1329373"/>
                  </a:lnTo>
                  <a:cubicBezTo>
                    <a:pt x="1994059" y="962277"/>
                    <a:pt x="1696469" y="664687"/>
                    <a:pt x="1329373" y="664687"/>
                  </a:cubicBezTo>
                  <a:cubicBezTo>
                    <a:pt x="962277" y="664687"/>
                    <a:pt x="664687" y="962277"/>
                    <a:pt x="664687" y="1329373"/>
                  </a:cubicBezTo>
                  <a:lnTo>
                    <a:pt x="0" y="1329373"/>
                  </a:lnTo>
                  <a:cubicBezTo>
                    <a:pt x="0" y="595181"/>
                    <a:pt x="595181" y="0"/>
                    <a:pt x="1329373" y="0"/>
                  </a:cubicBezTo>
                  <a:close/>
                </a:path>
              </a:pathLst>
            </a:custGeom>
            <a:solidFill>
              <a:schemeClr val="bg2">
                <a:lumMod val="50000"/>
                <a:lumOff val="50000"/>
                <a:alpha val="20000"/>
              </a:schemeClr>
            </a:solidFill>
            <a:ln>
              <a:noFill/>
            </a:ln>
            <a:effectLst>
              <a:softEdge rad="1016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</p:grpSp>
      <p:sp>
        <p:nvSpPr>
          <p:cNvPr id="20" name="Title 19">
            <a:extLst>
              <a:ext uri="{FF2B5EF4-FFF2-40B4-BE49-F238E27FC236}">
                <a16:creationId xmlns:a16="http://schemas.microsoft.com/office/drawing/2014/main" id="{85C652DA-55F6-9691-4254-344E0A4E9AB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50863" y="483924"/>
            <a:ext cx="11090275" cy="168405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add title</a:t>
            </a:r>
          </a:p>
        </p:txBody>
      </p:sp>
      <p:sp>
        <p:nvSpPr>
          <p:cNvPr id="22" name="Content Placeholder 21">
            <a:extLst>
              <a:ext uri="{FF2B5EF4-FFF2-40B4-BE49-F238E27FC236}">
                <a16:creationId xmlns:a16="http://schemas.microsoft.com/office/drawing/2014/main" id="{4DB7AC4F-2818-7F0D-AC6A-736D5F2C7392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550863" y="2419350"/>
            <a:ext cx="11090274" cy="3913188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>
              <a:defRPr sz="1200">
                <a:solidFill>
                  <a:schemeClr val="tx1"/>
                </a:solidFill>
              </a:defRPr>
            </a:lvl2pPr>
            <a:lvl3pPr>
              <a:defRPr sz="1200">
                <a:solidFill>
                  <a:schemeClr val="tx1"/>
                </a:solidFill>
              </a:defRPr>
            </a:lvl3pPr>
            <a:lvl4pPr>
              <a:defRPr sz="1200">
                <a:solidFill>
                  <a:schemeClr val="tx1"/>
                </a:solidFill>
              </a:defRPr>
            </a:lvl4pPr>
            <a:lvl5pPr>
              <a:defRPr sz="1200"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add content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B81B449-7B97-41DC-B23F-65EDCBD316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20XX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C6B46D5-337B-4906-8412-4EEA3884FA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436F230-C9A7-407A-B923-873839C8D8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1B0FB-D917-4C8C-928F-313BD683BF39}" type="slidenum">
              <a:rPr lang="en-US" smtClean="0"/>
              <a:t>‹N°›</a:t>
            </a:fld>
            <a:endParaRPr lang="en-US"/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6C61DF04-D7CB-2B19-8BB9-3E90A66197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9010824" y="1514007"/>
            <a:ext cx="734257" cy="760506"/>
            <a:chOff x="5243759" y="1363788"/>
            <a:chExt cx="734257" cy="760506"/>
          </a:xfrm>
        </p:grpSpPr>
        <p:sp>
          <p:nvSpPr>
            <p:cNvPr id="6" name="Freeform 5">
              <a:extLst>
                <a:ext uri="{FF2B5EF4-FFF2-40B4-BE49-F238E27FC236}">
                  <a16:creationId xmlns:a16="http://schemas.microsoft.com/office/drawing/2014/main" id="{5DE1CC00-F893-E215-8086-65B6605C5FC9}"/>
                </a:ext>
              </a:extLst>
            </p:cNvPr>
            <p:cNvSpPr>
              <a:spLocks/>
            </p:cNvSpPr>
            <p:nvPr/>
          </p:nvSpPr>
          <p:spPr bwMode="auto">
            <a:xfrm rot="1800000">
              <a:off x="5356930" y="1363788"/>
              <a:ext cx="621086" cy="364601"/>
            </a:xfrm>
            <a:custGeom>
              <a:avLst/>
              <a:gdLst>
                <a:gd name="T0" fmla="*/ 266 w 540"/>
                <a:gd name="T1" fmla="*/ 0 h 317"/>
                <a:gd name="T2" fmla="*/ 0 w 540"/>
                <a:gd name="T3" fmla="*/ 158 h 317"/>
                <a:gd name="T4" fmla="*/ 266 w 540"/>
                <a:gd name="T5" fmla="*/ 317 h 317"/>
                <a:gd name="T6" fmla="*/ 540 w 540"/>
                <a:gd name="T7" fmla="*/ 158 h 317"/>
                <a:gd name="T8" fmla="*/ 266 w 540"/>
                <a:gd name="T9" fmla="*/ 0 h 3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0" h="317">
                  <a:moveTo>
                    <a:pt x="266" y="0"/>
                  </a:moveTo>
                  <a:lnTo>
                    <a:pt x="0" y="158"/>
                  </a:lnTo>
                  <a:lnTo>
                    <a:pt x="266" y="317"/>
                  </a:lnTo>
                  <a:lnTo>
                    <a:pt x="540" y="158"/>
                  </a:lnTo>
                  <a:lnTo>
                    <a:pt x="266" y="0"/>
                  </a:lnTo>
                  <a:close/>
                </a:path>
              </a:pathLst>
            </a:custGeom>
            <a:gradFill flip="none" rotWithShape="1">
              <a:gsLst>
                <a:gs pos="20000">
                  <a:schemeClr val="bg2">
                    <a:lumMod val="90000"/>
                    <a:lumOff val="10000"/>
                    <a:alpha val="20000"/>
                  </a:schemeClr>
                </a:gs>
                <a:gs pos="100000">
                  <a:schemeClr val="accent1">
                    <a:lumMod val="60000"/>
                    <a:lumOff val="40000"/>
                    <a:alpha val="20000"/>
                  </a:schemeClr>
                </a:gs>
              </a:gsLst>
              <a:lin ang="0" scaled="0"/>
              <a:tileRect/>
            </a:gradFill>
            <a:ln>
              <a:noFill/>
            </a:ln>
            <a:effectLst>
              <a:innerShdw blurRad="254000">
                <a:schemeClr val="bg2">
                  <a:lumMod val="90000"/>
                  <a:lumOff val="1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7" name="Freeform 6">
              <a:extLst>
                <a:ext uri="{FF2B5EF4-FFF2-40B4-BE49-F238E27FC236}">
                  <a16:creationId xmlns:a16="http://schemas.microsoft.com/office/drawing/2014/main" id="{6EBF50D9-F9B8-ADB3-8B4A-AF19564EE6EB}"/>
                </a:ext>
              </a:extLst>
            </p:cNvPr>
            <p:cNvSpPr>
              <a:spLocks/>
            </p:cNvSpPr>
            <p:nvPr/>
          </p:nvSpPr>
          <p:spPr bwMode="auto">
            <a:xfrm rot="1800000">
              <a:off x="5243759" y="1430747"/>
              <a:ext cx="305942" cy="538275"/>
            </a:xfrm>
            <a:custGeom>
              <a:avLst/>
              <a:gdLst>
                <a:gd name="T0" fmla="*/ 266 w 266"/>
                <a:gd name="T1" fmla="*/ 468 h 468"/>
                <a:gd name="T2" fmla="*/ 0 w 266"/>
                <a:gd name="T3" fmla="*/ 310 h 468"/>
                <a:gd name="T4" fmla="*/ 0 w 266"/>
                <a:gd name="T5" fmla="*/ 310 h 468"/>
                <a:gd name="T6" fmla="*/ 0 w 266"/>
                <a:gd name="T7" fmla="*/ 0 h 468"/>
                <a:gd name="T8" fmla="*/ 0 w 266"/>
                <a:gd name="T9" fmla="*/ 0 h 468"/>
                <a:gd name="T10" fmla="*/ 266 w 266"/>
                <a:gd name="T11" fmla="*/ 159 h 468"/>
                <a:gd name="T12" fmla="*/ 266 w 266"/>
                <a:gd name="T13" fmla="*/ 468 h 4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6" h="468">
                  <a:moveTo>
                    <a:pt x="266" y="468"/>
                  </a:moveTo>
                  <a:lnTo>
                    <a:pt x="0" y="310"/>
                  </a:lnTo>
                  <a:lnTo>
                    <a:pt x="0" y="310"/>
                  </a:lnTo>
                  <a:lnTo>
                    <a:pt x="0" y="0"/>
                  </a:lnTo>
                  <a:lnTo>
                    <a:pt x="0" y="0"/>
                  </a:lnTo>
                  <a:lnTo>
                    <a:pt x="266" y="159"/>
                  </a:lnTo>
                  <a:lnTo>
                    <a:pt x="266" y="468"/>
                  </a:lnTo>
                  <a:close/>
                </a:path>
              </a:pathLst>
            </a:custGeom>
            <a:gradFill flip="none" rotWithShape="1">
              <a:gsLst>
                <a:gs pos="20000">
                  <a:schemeClr val="bg2">
                    <a:lumMod val="90000"/>
                    <a:lumOff val="10000"/>
                    <a:alpha val="20000"/>
                  </a:schemeClr>
                </a:gs>
                <a:gs pos="100000">
                  <a:schemeClr val="accent1">
                    <a:lumMod val="60000"/>
                    <a:lumOff val="40000"/>
                    <a:alpha val="20000"/>
                  </a:schemeClr>
                </a:gs>
              </a:gsLst>
              <a:lin ang="19800000" scaled="0"/>
              <a:tileRect/>
            </a:gradFill>
            <a:ln>
              <a:noFill/>
            </a:ln>
            <a:effectLst>
              <a:innerShdw blurRad="254000">
                <a:schemeClr val="bg2">
                  <a:lumMod val="90000"/>
                  <a:lumOff val="1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8" name="Freeform 8">
              <a:extLst>
                <a:ext uri="{FF2B5EF4-FFF2-40B4-BE49-F238E27FC236}">
                  <a16:creationId xmlns:a16="http://schemas.microsoft.com/office/drawing/2014/main" id="{80BE1060-7183-58F8-EEBF-64135EE82BC5}"/>
                </a:ext>
              </a:extLst>
            </p:cNvPr>
            <p:cNvSpPr>
              <a:spLocks/>
            </p:cNvSpPr>
            <p:nvPr/>
          </p:nvSpPr>
          <p:spPr bwMode="auto">
            <a:xfrm rot="1800000">
              <a:off x="5508097" y="1586019"/>
              <a:ext cx="315144" cy="538275"/>
            </a:xfrm>
            <a:custGeom>
              <a:avLst/>
              <a:gdLst>
                <a:gd name="T0" fmla="*/ 274 w 274"/>
                <a:gd name="T1" fmla="*/ 0 h 468"/>
                <a:gd name="T2" fmla="*/ 274 w 274"/>
                <a:gd name="T3" fmla="*/ 310 h 468"/>
                <a:gd name="T4" fmla="*/ 274 w 274"/>
                <a:gd name="T5" fmla="*/ 310 h 468"/>
                <a:gd name="T6" fmla="*/ 0 w 274"/>
                <a:gd name="T7" fmla="*/ 468 h 468"/>
                <a:gd name="T8" fmla="*/ 0 w 274"/>
                <a:gd name="T9" fmla="*/ 159 h 468"/>
                <a:gd name="T10" fmla="*/ 274 w 274"/>
                <a:gd name="T11" fmla="*/ 0 h 468"/>
                <a:gd name="T12" fmla="*/ 274 w 274"/>
                <a:gd name="T13" fmla="*/ 0 h 4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74" h="468">
                  <a:moveTo>
                    <a:pt x="274" y="0"/>
                  </a:moveTo>
                  <a:lnTo>
                    <a:pt x="274" y="310"/>
                  </a:lnTo>
                  <a:lnTo>
                    <a:pt x="274" y="310"/>
                  </a:lnTo>
                  <a:lnTo>
                    <a:pt x="0" y="468"/>
                  </a:lnTo>
                  <a:lnTo>
                    <a:pt x="0" y="159"/>
                  </a:lnTo>
                  <a:lnTo>
                    <a:pt x="274" y="0"/>
                  </a:lnTo>
                  <a:lnTo>
                    <a:pt x="274" y="0"/>
                  </a:lnTo>
                  <a:close/>
                </a:path>
              </a:pathLst>
            </a:custGeom>
            <a:gradFill flip="none" rotWithShape="1">
              <a:gsLst>
                <a:gs pos="20000">
                  <a:schemeClr val="bg2">
                    <a:lumMod val="90000"/>
                    <a:lumOff val="10000"/>
                    <a:alpha val="20000"/>
                  </a:schemeClr>
                </a:gs>
                <a:gs pos="100000">
                  <a:schemeClr val="accent1">
                    <a:lumMod val="60000"/>
                    <a:lumOff val="40000"/>
                    <a:alpha val="20000"/>
                  </a:schemeClr>
                </a:gs>
              </a:gsLst>
              <a:lin ang="18000000" scaled="0"/>
              <a:tileRect/>
            </a:gradFill>
            <a:ln>
              <a:noFill/>
            </a:ln>
            <a:effectLst>
              <a:innerShdw blurRad="254000">
                <a:schemeClr val="accent1">
                  <a:lumMod val="60000"/>
                  <a:lumOff val="40000"/>
                  <a:alpha val="6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11" name="Oval 10">
            <a:extLst>
              <a:ext uri="{FF2B5EF4-FFF2-40B4-BE49-F238E27FC236}">
                <a16:creationId xmlns:a16="http://schemas.microsoft.com/office/drawing/2014/main" id="{E597A3BE-0D13-9033-E3FD-78202DB799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ChangeAspect="1"/>
          </p:cNvSpPr>
          <p:nvPr userDrawn="1"/>
        </p:nvSpPr>
        <p:spPr>
          <a:xfrm>
            <a:off x="10168304" y="385236"/>
            <a:ext cx="1080000" cy="1080000"/>
          </a:xfrm>
          <a:prstGeom prst="ellipse">
            <a:avLst/>
          </a:prstGeom>
          <a:gradFill flip="none" rotWithShape="1">
            <a:gsLst>
              <a:gs pos="100000">
                <a:schemeClr val="bg2">
                  <a:lumMod val="50000"/>
                  <a:lumOff val="50000"/>
                </a:schemeClr>
              </a:gs>
              <a:gs pos="60000">
                <a:schemeClr val="bg2">
                  <a:lumMod val="100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innerShdw blurRad="254000" dist="127000" dir="2700000">
              <a:schemeClr val="accent1">
                <a:lumMod val="60000"/>
                <a:lumOff val="40000"/>
                <a:alpha val="40000"/>
              </a:schemeClr>
            </a:innerShd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D8867D9A-3F3B-94C3-244B-0006226AEF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 flipH="1">
            <a:off x="9063019" y="3199533"/>
            <a:ext cx="3597052" cy="2615018"/>
            <a:chOff x="4541453" y="3199533"/>
            <a:chExt cx="3597052" cy="2615018"/>
          </a:xfrm>
        </p:grpSpPr>
        <p:sp>
          <p:nvSpPr>
            <p:cNvPr id="13" name="Freeform: Shape 38">
              <a:extLst>
                <a:ext uri="{FF2B5EF4-FFF2-40B4-BE49-F238E27FC236}">
                  <a16:creationId xmlns:a16="http://schemas.microsoft.com/office/drawing/2014/main" id="{955FC3D1-6227-A188-CCDB-11D573FD807A}"/>
                </a:ext>
              </a:extLst>
            </p:cNvPr>
            <p:cNvSpPr>
              <a:spLocks noChangeAspect="1"/>
            </p:cNvSpPr>
            <p:nvPr/>
          </p:nvSpPr>
          <p:spPr>
            <a:xfrm rot="18900000" flipV="1">
              <a:off x="4602175" y="3958416"/>
              <a:ext cx="3536330" cy="1853969"/>
            </a:xfrm>
            <a:custGeom>
              <a:avLst/>
              <a:gdLst>
                <a:gd name="connsiteX0" fmla="*/ 3536330 w 3536330"/>
                <a:gd name="connsiteY0" fmla="*/ 1853969 h 1853969"/>
                <a:gd name="connsiteX1" fmla="*/ 1682362 w 3536330"/>
                <a:gd name="connsiteY1" fmla="*/ 0 h 1853969"/>
                <a:gd name="connsiteX2" fmla="*/ 52157 w 3536330"/>
                <a:gd name="connsiteY2" fmla="*/ 970257 h 1853969"/>
                <a:gd name="connsiteX3" fmla="*/ 0 w 3536330"/>
                <a:gd name="connsiteY3" fmla="*/ 1078528 h 1853969"/>
                <a:gd name="connsiteX4" fmla="*/ 757215 w 3536330"/>
                <a:gd name="connsiteY4" fmla="*/ 1835743 h 1853969"/>
                <a:gd name="connsiteX5" fmla="*/ 774211 w 3536330"/>
                <a:gd name="connsiteY5" fmla="*/ 1667149 h 1853969"/>
                <a:gd name="connsiteX6" fmla="*/ 1682362 w 3536330"/>
                <a:gd name="connsiteY6" fmla="*/ 926985 h 1853969"/>
                <a:gd name="connsiteX7" fmla="*/ 2609345 w 3536330"/>
                <a:gd name="connsiteY7" fmla="*/ 1853969 h 18539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536330" h="1853969">
                  <a:moveTo>
                    <a:pt x="3536330" y="1853969"/>
                  </a:moveTo>
                  <a:cubicBezTo>
                    <a:pt x="3536330" y="830051"/>
                    <a:pt x="2706280" y="0"/>
                    <a:pt x="1682362" y="0"/>
                  </a:cubicBezTo>
                  <a:cubicBezTo>
                    <a:pt x="978418" y="0"/>
                    <a:pt x="366107" y="392328"/>
                    <a:pt x="52157" y="970257"/>
                  </a:cubicBezTo>
                  <a:lnTo>
                    <a:pt x="0" y="1078528"/>
                  </a:lnTo>
                  <a:lnTo>
                    <a:pt x="757215" y="1835743"/>
                  </a:lnTo>
                  <a:lnTo>
                    <a:pt x="774211" y="1667149"/>
                  </a:lnTo>
                  <a:cubicBezTo>
                    <a:pt x="860649" y="1244739"/>
                    <a:pt x="1234397" y="926985"/>
                    <a:pt x="1682362" y="926985"/>
                  </a:cubicBezTo>
                  <a:cubicBezTo>
                    <a:pt x="2194320" y="926985"/>
                    <a:pt x="2609345" y="1342010"/>
                    <a:pt x="2609345" y="1853969"/>
                  </a:cubicBezTo>
                  <a:close/>
                </a:path>
              </a:pathLst>
            </a:custGeom>
            <a:gradFill flip="none" rotWithShape="1">
              <a:gsLst>
                <a:gs pos="97000">
                  <a:schemeClr val="bg2"/>
                </a:gs>
                <a:gs pos="31000">
                  <a:schemeClr val="bg2">
                    <a:lumMod val="90000"/>
                    <a:lumOff val="10000"/>
                  </a:schemeClr>
                </a:gs>
              </a:gsLst>
              <a:lin ang="15000000" scaled="0"/>
              <a:tileRect/>
            </a:gradFill>
            <a:ln>
              <a:noFill/>
            </a:ln>
            <a:effectLst>
              <a:innerShdw blurRad="355600" dist="101600" dir="16200000">
                <a:schemeClr val="accent1">
                  <a:lumMod val="60000"/>
                  <a:lumOff val="40000"/>
                  <a:alpha val="8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AE6BE70E-C41E-449D-A48C-4EB6BB7DC20D}"/>
                </a:ext>
              </a:extLst>
            </p:cNvPr>
            <p:cNvGrpSpPr/>
            <p:nvPr/>
          </p:nvGrpSpPr>
          <p:grpSpPr>
            <a:xfrm>
              <a:off x="4541453" y="3199533"/>
              <a:ext cx="3478701" cy="2615018"/>
              <a:chOff x="-481151" y="3199533"/>
              <a:chExt cx="3478701" cy="2615018"/>
            </a:xfrm>
          </p:grpSpPr>
          <p:sp>
            <p:nvSpPr>
              <p:cNvPr id="15" name="Freeform: Shape 32">
                <a:extLst>
                  <a:ext uri="{FF2B5EF4-FFF2-40B4-BE49-F238E27FC236}">
                    <a16:creationId xmlns:a16="http://schemas.microsoft.com/office/drawing/2014/main" id="{B7C0B12B-49BE-7855-18FB-8583C8DD9617}"/>
                  </a:ext>
                </a:extLst>
              </p:cNvPr>
              <p:cNvSpPr>
                <a:spLocks noChangeAspect="1"/>
              </p:cNvSpPr>
              <p:nvPr userDrawn="1"/>
            </p:nvSpPr>
            <p:spPr>
              <a:xfrm rot="18900000" flipV="1">
                <a:off x="-481151" y="3649708"/>
                <a:ext cx="3478701" cy="2164843"/>
              </a:xfrm>
              <a:custGeom>
                <a:avLst/>
                <a:gdLst>
                  <a:gd name="connsiteX0" fmla="*/ 3478701 w 3478701"/>
                  <a:gd name="connsiteY0" fmla="*/ 2164843 h 2164843"/>
                  <a:gd name="connsiteX1" fmla="*/ 1624733 w 3478701"/>
                  <a:gd name="connsiteY1" fmla="*/ 0 h 2164843"/>
                  <a:gd name="connsiteX2" fmla="*/ 87393 w 3478701"/>
                  <a:gd name="connsiteY2" fmla="*/ 954459 h 2164843"/>
                  <a:gd name="connsiteX3" fmla="*/ 0 w 3478701"/>
                  <a:gd name="connsiteY3" fmla="*/ 1122434 h 2164843"/>
                  <a:gd name="connsiteX4" fmla="*/ 736015 w 3478701"/>
                  <a:gd name="connsiteY4" fmla="*/ 1858449 h 2164843"/>
                  <a:gd name="connsiteX5" fmla="*/ 739424 w 3478701"/>
                  <a:gd name="connsiteY5" fmla="*/ 1842964 h 2164843"/>
                  <a:gd name="connsiteX6" fmla="*/ 1624733 w 3478701"/>
                  <a:gd name="connsiteY6" fmla="*/ 1082422 h 2164843"/>
                  <a:gd name="connsiteX7" fmla="*/ 2551716 w 3478701"/>
                  <a:gd name="connsiteY7" fmla="*/ 2164843 h 21648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3478701" h="2164843">
                    <a:moveTo>
                      <a:pt x="3478701" y="2164843"/>
                    </a:moveTo>
                    <a:cubicBezTo>
                      <a:pt x="3478701" y="969234"/>
                      <a:pt x="2648651" y="0"/>
                      <a:pt x="1624733" y="0"/>
                    </a:cubicBezTo>
                    <a:cubicBezTo>
                      <a:pt x="984784" y="0"/>
                      <a:pt x="420564" y="378607"/>
                      <a:pt x="87393" y="954459"/>
                    </a:cubicBezTo>
                    <a:lnTo>
                      <a:pt x="0" y="1122434"/>
                    </a:lnTo>
                    <a:lnTo>
                      <a:pt x="736015" y="1858449"/>
                    </a:lnTo>
                    <a:lnTo>
                      <a:pt x="739424" y="1842964"/>
                    </a:lnTo>
                    <a:cubicBezTo>
                      <a:pt x="856791" y="1402344"/>
                      <a:pt x="1208766" y="1082422"/>
                      <a:pt x="1624733" y="1082422"/>
                    </a:cubicBezTo>
                    <a:cubicBezTo>
                      <a:pt x="2136692" y="1082422"/>
                      <a:pt x="2551716" y="1567038"/>
                      <a:pt x="2551716" y="2164843"/>
                    </a:cubicBezTo>
                    <a:close/>
                  </a:path>
                </a:pathLst>
              </a:custGeom>
              <a:solidFill>
                <a:schemeClr val="bg2">
                  <a:lumMod val="50000"/>
                  <a:lumOff val="50000"/>
                  <a:alpha val="40000"/>
                </a:schemeClr>
              </a:solidFill>
              <a:ln>
                <a:noFill/>
              </a:ln>
              <a:effectLst>
                <a:softEdge rad="3810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16" name="Oval 15">
                <a:extLst>
                  <a:ext uri="{FF2B5EF4-FFF2-40B4-BE49-F238E27FC236}">
                    <a16:creationId xmlns:a16="http://schemas.microsoft.com/office/drawing/2014/main" id="{67C78A37-D378-70D3-D6E3-AB9400EB583E}"/>
                  </a:ext>
                </a:extLst>
              </p:cNvPr>
              <p:cNvSpPr/>
              <p:nvPr userDrawn="1"/>
            </p:nvSpPr>
            <p:spPr>
              <a:xfrm rot="13500000" flipV="1">
                <a:off x="1512277" y="2840042"/>
                <a:ext cx="214196" cy="933178"/>
              </a:xfrm>
              <a:prstGeom prst="ellipse">
                <a:avLst/>
              </a:prstGeom>
              <a:solidFill>
                <a:schemeClr val="bg2">
                  <a:lumMod val="90000"/>
                  <a:lumOff val="10000"/>
                </a:schemeClr>
              </a:solidFill>
              <a:ln>
                <a:noFill/>
              </a:ln>
              <a:effectLst>
                <a:innerShdw blurRad="1270000" dist="2540000">
                  <a:schemeClr val="accent1">
                    <a:lumMod val="60000"/>
                    <a:lumOff val="40000"/>
                    <a:alpha val="0"/>
                  </a:scheme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/>
              </a:p>
            </p:txBody>
          </p:sp>
        </p:grpSp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id="{02491172-466F-19CC-B639-A1C3CAB1D4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5690545" y="4100655"/>
            <a:ext cx="1335600" cy="1262947"/>
            <a:chOff x="10145015" y="2343978"/>
            <a:chExt cx="1335600" cy="1262947"/>
          </a:xfrm>
        </p:grpSpPr>
        <p:sp>
          <p:nvSpPr>
            <p:cNvPr id="18" name="Freeform: Shape 25">
              <a:extLst>
                <a:ext uri="{FF2B5EF4-FFF2-40B4-BE49-F238E27FC236}">
                  <a16:creationId xmlns:a16="http://schemas.microsoft.com/office/drawing/2014/main" id="{45EC885D-265C-397B-5DAF-57A66CDA30B5}"/>
                </a:ext>
              </a:extLst>
            </p:cNvPr>
            <p:cNvSpPr>
              <a:spLocks noChangeAspect="1"/>
            </p:cNvSpPr>
            <p:nvPr/>
          </p:nvSpPr>
          <p:spPr>
            <a:xfrm rot="8100000">
              <a:off x="10400615" y="2343978"/>
              <a:ext cx="1080000" cy="1262947"/>
            </a:xfrm>
            <a:custGeom>
              <a:avLst/>
              <a:gdLst>
                <a:gd name="connsiteX0" fmla="*/ 540000 w 1080000"/>
                <a:gd name="connsiteY0" fmla="*/ 0 h 1262947"/>
                <a:gd name="connsiteX1" fmla="*/ 1080000 w 1080000"/>
                <a:gd name="connsiteY1" fmla="*/ 931034 h 1262947"/>
                <a:gd name="connsiteX2" fmla="*/ 1064374 w 1080000"/>
                <a:gd name="connsiteY2" fmla="*/ 931034 h 1262947"/>
                <a:gd name="connsiteX3" fmla="*/ 1069029 w 1080000"/>
                <a:gd name="connsiteY3" fmla="*/ 938533 h 1262947"/>
                <a:gd name="connsiteX4" fmla="*/ 1080000 w 1080000"/>
                <a:gd name="connsiteY4" fmla="*/ 992947 h 1262947"/>
                <a:gd name="connsiteX5" fmla="*/ 540000 w 1080000"/>
                <a:gd name="connsiteY5" fmla="*/ 1262947 h 1262947"/>
                <a:gd name="connsiteX6" fmla="*/ 0 w 1080000"/>
                <a:gd name="connsiteY6" fmla="*/ 992947 h 1262947"/>
                <a:gd name="connsiteX7" fmla="*/ 10971 w 1080000"/>
                <a:gd name="connsiteY7" fmla="*/ 938533 h 1262947"/>
                <a:gd name="connsiteX8" fmla="*/ 15626 w 1080000"/>
                <a:gd name="connsiteY8" fmla="*/ 931034 h 1262947"/>
                <a:gd name="connsiteX9" fmla="*/ 0 w 1080000"/>
                <a:gd name="connsiteY9" fmla="*/ 931034 h 1262947"/>
                <a:gd name="connsiteX0" fmla="*/ 540000 w 1080000"/>
                <a:gd name="connsiteY0" fmla="*/ 0 h 1262947"/>
                <a:gd name="connsiteX1" fmla="*/ 1080000 w 1080000"/>
                <a:gd name="connsiteY1" fmla="*/ 931034 h 1262947"/>
                <a:gd name="connsiteX2" fmla="*/ 1064374 w 1080000"/>
                <a:gd name="connsiteY2" fmla="*/ 931034 h 1262947"/>
                <a:gd name="connsiteX3" fmla="*/ 1069029 w 1080000"/>
                <a:gd name="connsiteY3" fmla="*/ 938533 h 1262947"/>
                <a:gd name="connsiteX4" fmla="*/ 1080000 w 1080000"/>
                <a:gd name="connsiteY4" fmla="*/ 992947 h 1262947"/>
                <a:gd name="connsiteX5" fmla="*/ 540000 w 1080000"/>
                <a:gd name="connsiteY5" fmla="*/ 1262947 h 1262947"/>
                <a:gd name="connsiteX6" fmla="*/ 0 w 1080000"/>
                <a:gd name="connsiteY6" fmla="*/ 992947 h 1262947"/>
                <a:gd name="connsiteX7" fmla="*/ 10971 w 1080000"/>
                <a:gd name="connsiteY7" fmla="*/ 938533 h 1262947"/>
                <a:gd name="connsiteX8" fmla="*/ 15626 w 1080000"/>
                <a:gd name="connsiteY8" fmla="*/ 931034 h 1262947"/>
                <a:gd name="connsiteX9" fmla="*/ 540000 w 1080000"/>
                <a:gd name="connsiteY9" fmla="*/ 0 h 1262947"/>
                <a:gd name="connsiteX0" fmla="*/ 540000 w 1080000"/>
                <a:gd name="connsiteY0" fmla="*/ 0 h 1262947"/>
                <a:gd name="connsiteX1" fmla="*/ 1064374 w 1080000"/>
                <a:gd name="connsiteY1" fmla="*/ 931034 h 1262947"/>
                <a:gd name="connsiteX2" fmla="*/ 1069029 w 1080000"/>
                <a:gd name="connsiteY2" fmla="*/ 938533 h 1262947"/>
                <a:gd name="connsiteX3" fmla="*/ 1080000 w 1080000"/>
                <a:gd name="connsiteY3" fmla="*/ 992947 h 1262947"/>
                <a:gd name="connsiteX4" fmla="*/ 540000 w 1080000"/>
                <a:gd name="connsiteY4" fmla="*/ 1262947 h 1262947"/>
                <a:gd name="connsiteX5" fmla="*/ 0 w 1080000"/>
                <a:gd name="connsiteY5" fmla="*/ 992947 h 1262947"/>
                <a:gd name="connsiteX6" fmla="*/ 10971 w 1080000"/>
                <a:gd name="connsiteY6" fmla="*/ 938533 h 1262947"/>
                <a:gd name="connsiteX7" fmla="*/ 15626 w 1080000"/>
                <a:gd name="connsiteY7" fmla="*/ 931034 h 1262947"/>
                <a:gd name="connsiteX8" fmla="*/ 540000 w 1080000"/>
                <a:gd name="connsiteY8" fmla="*/ 0 h 12629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080000" h="1262947">
                  <a:moveTo>
                    <a:pt x="540000" y="0"/>
                  </a:moveTo>
                  <a:lnTo>
                    <a:pt x="1064374" y="931034"/>
                  </a:lnTo>
                  <a:lnTo>
                    <a:pt x="1069029" y="938533"/>
                  </a:lnTo>
                  <a:cubicBezTo>
                    <a:pt x="1076223" y="956109"/>
                    <a:pt x="1080000" y="974307"/>
                    <a:pt x="1080000" y="992947"/>
                  </a:cubicBezTo>
                  <a:cubicBezTo>
                    <a:pt x="1080000" y="1142064"/>
                    <a:pt x="838234" y="1262947"/>
                    <a:pt x="540000" y="1262947"/>
                  </a:cubicBezTo>
                  <a:cubicBezTo>
                    <a:pt x="241766" y="1262947"/>
                    <a:pt x="0" y="1142064"/>
                    <a:pt x="0" y="992947"/>
                  </a:cubicBezTo>
                  <a:cubicBezTo>
                    <a:pt x="0" y="974307"/>
                    <a:pt x="3778" y="956109"/>
                    <a:pt x="10971" y="938533"/>
                  </a:cubicBezTo>
                  <a:lnTo>
                    <a:pt x="15626" y="931034"/>
                  </a:lnTo>
                  <a:lnTo>
                    <a:pt x="540000" y="0"/>
                  </a:lnTo>
                  <a:close/>
                </a:path>
              </a:pathLst>
            </a:custGeom>
            <a:gradFill>
              <a:gsLst>
                <a:gs pos="60000">
                  <a:schemeClr val="bg2">
                    <a:lumMod val="90000"/>
                    <a:lumOff val="10000"/>
                  </a:schemeClr>
                </a:gs>
                <a:gs pos="30000">
                  <a:schemeClr val="bg2">
                    <a:lumMod val="90000"/>
                    <a:lumOff val="10000"/>
                  </a:schemeClr>
                </a:gs>
                <a:gs pos="40000">
                  <a:schemeClr val="bg2">
                    <a:lumMod val="80000"/>
                    <a:lumOff val="20000"/>
                  </a:schemeClr>
                </a:gs>
                <a:gs pos="100000">
                  <a:schemeClr val="bg2"/>
                </a:gs>
              </a:gsLst>
              <a:lin ang="600000" scaled="0"/>
            </a:gradFill>
            <a:ln>
              <a:noFill/>
            </a:ln>
            <a:effectLst>
              <a:innerShdw blurRad="254000" dist="101600" dir="7320000">
                <a:schemeClr val="accent1">
                  <a:lumMod val="60000"/>
                  <a:lumOff val="40000"/>
                  <a:alpha val="4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3601DB21-D937-2F89-DC26-063DFC7800C8}"/>
                </a:ext>
              </a:extLst>
            </p:cNvPr>
            <p:cNvSpPr/>
            <p:nvPr/>
          </p:nvSpPr>
          <p:spPr>
            <a:xfrm rot="13500000">
              <a:off x="10415015" y="2179851"/>
              <a:ext cx="540000" cy="1080000"/>
            </a:xfrm>
            <a:prstGeom prst="ellipse">
              <a:avLst/>
            </a:prstGeom>
            <a:gradFill>
              <a:gsLst>
                <a:gs pos="100000">
                  <a:schemeClr val="accent1">
                    <a:lumMod val="60000"/>
                    <a:lumOff val="40000"/>
                    <a:alpha val="0"/>
                  </a:schemeClr>
                </a:gs>
                <a:gs pos="0">
                  <a:schemeClr val="bg2">
                    <a:lumMod val="75000"/>
                    <a:lumOff val="25000"/>
                    <a:alpha val="33000"/>
                  </a:schemeClr>
                </a:gs>
              </a:gsLst>
              <a:lin ang="5400000" scaled="0"/>
            </a:gradFill>
            <a:ln>
              <a:noFill/>
            </a:ln>
            <a:effectLst>
              <a:innerShdw blurRad="12700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220765356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Section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">
            <a:extLst>
              <a:ext uri="{FF2B5EF4-FFF2-40B4-BE49-F238E27FC236}">
                <a16:creationId xmlns:a16="http://schemas.microsoft.com/office/drawing/2014/main" id="{076C4EAC-BBDE-1963-BD72-3BD2A47DC59C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50863" y="4045464"/>
            <a:ext cx="11115355" cy="2286000"/>
          </a:xfrm>
        </p:spPr>
        <p:txBody>
          <a:bodyPr anchor="ctr">
            <a:noAutofit/>
          </a:bodyPr>
          <a:lstStyle>
            <a:lvl1pPr algn="l">
              <a:defRPr sz="5400"/>
            </a:lvl1pPr>
          </a:lstStyle>
          <a:p>
            <a:r>
              <a:rPr lang="en-US"/>
              <a:t>Click to add title</a:t>
            </a:r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E592AF4F-2F83-7005-B3AC-6FCC7FB19140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0" y="4594"/>
            <a:ext cx="12192000" cy="3771878"/>
          </a:xfrm>
        </p:spPr>
        <p:txBody>
          <a:bodyPr>
            <a:noAutofit/>
          </a:bodyPr>
          <a:lstStyle>
            <a:lvl1pPr marL="0" indent="0" algn="ctr">
              <a:buNone/>
              <a:defRPr sz="2000"/>
            </a:lvl1pPr>
          </a:lstStyle>
          <a:p>
            <a:r>
              <a:rPr lang="en-US"/>
              <a:t>Click icon to insert picture</a:t>
            </a: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57BF9F63-86BE-5515-AD3C-59481B3FF4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ChangeAspect="1"/>
          </p:cNvSpPr>
          <p:nvPr userDrawn="1"/>
        </p:nvSpPr>
        <p:spPr>
          <a:xfrm>
            <a:off x="1225773" y="3852225"/>
            <a:ext cx="360000" cy="360000"/>
          </a:xfrm>
          <a:prstGeom prst="ellipse">
            <a:avLst/>
          </a:prstGeom>
          <a:gradFill flip="none" rotWithShape="1">
            <a:gsLst>
              <a:gs pos="100000">
                <a:schemeClr val="bg2">
                  <a:lumMod val="50000"/>
                  <a:lumOff val="50000"/>
                </a:schemeClr>
              </a:gs>
              <a:gs pos="60000">
                <a:schemeClr val="bg2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innerShdw blurRad="127000" dist="63500" dir="2700000">
              <a:schemeClr val="accent1">
                <a:lumMod val="60000"/>
                <a:lumOff val="40000"/>
                <a:alpha val="20000"/>
              </a:schemeClr>
            </a:innerShd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56EB0F-63C8-5F75-A333-3413A9DC6F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D4DE333-25B4-E092-1CC4-C3D20BA251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F1AF200-E81F-A326-0EDB-4B93C71D9B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12358-51D2-46B3-9BDE-DF29528B9454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329968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+ subtitle +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772C41-A024-2F33-1F04-21E003FA729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50863" y="196900"/>
            <a:ext cx="4159160" cy="3155900"/>
          </a:xfrm>
        </p:spPr>
        <p:txBody>
          <a:bodyPr lIns="91440" anchor="b">
            <a:noAutofit/>
          </a:bodyPr>
          <a:lstStyle>
            <a:lvl1pPr algn="l">
              <a:defRPr sz="4000"/>
            </a:lvl1pPr>
          </a:lstStyle>
          <a:p>
            <a:r>
              <a:rPr lang="en-US"/>
              <a:t>Click to add title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73BC2DF-9C2A-052C-AD2C-0A8ABAA50374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47271" y="3505200"/>
            <a:ext cx="4159160" cy="2352356"/>
          </a:xfrm>
        </p:spPr>
        <p:txBody>
          <a:bodyPr lIns="91440" rIns="91440">
            <a:noAutofit/>
          </a:bodyPr>
          <a:lstStyle>
            <a:lvl1pPr marL="0" indent="0" algn="l">
              <a:lnSpc>
                <a:spcPct val="100000"/>
              </a:lnSpc>
              <a:spcAft>
                <a:spcPts val="0"/>
              </a:spcAft>
              <a:buFont typeface="Arial" panose="020B0604020202020204" pitchFamily="34" charset="0"/>
              <a:buNone/>
              <a:defRPr sz="24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add subtitle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60ABD6E1-FE78-D78B-E80C-09490F5D8D0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ChangeAspect="1"/>
          </p:cNvSpPr>
          <p:nvPr userDrawn="1"/>
        </p:nvSpPr>
        <p:spPr>
          <a:xfrm>
            <a:off x="5668780" y="5059009"/>
            <a:ext cx="1080000" cy="1080000"/>
          </a:xfrm>
          <a:prstGeom prst="ellipse">
            <a:avLst/>
          </a:prstGeom>
          <a:gradFill flip="none" rotWithShape="1">
            <a:gsLst>
              <a:gs pos="100000">
                <a:schemeClr val="bg2">
                  <a:lumMod val="50000"/>
                  <a:lumOff val="50000"/>
                </a:schemeClr>
              </a:gs>
              <a:gs pos="60000">
                <a:schemeClr val="bg2">
                  <a:lumMod val="100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innerShdw blurRad="254000" dist="127000" dir="2700000">
              <a:schemeClr val="accent1">
                <a:lumMod val="60000"/>
                <a:lumOff val="40000"/>
                <a:alpha val="40000"/>
              </a:schemeClr>
            </a:innerShd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62BB1BCD-5C1C-ED05-D6B4-F92367209B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10822156" y="4143453"/>
            <a:ext cx="734257" cy="760506"/>
            <a:chOff x="5243759" y="1363788"/>
            <a:chExt cx="734257" cy="760506"/>
          </a:xfrm>
        </p:grpSpPr>
        <p:sp>
          <p:nvSpPr>
            <p:cNvPr id="11" name="Freeform 5">
              <a:extLst>
                <a:ext uri="{FF2B5EF4-FFF2-40B4-BE49-F238E27FC236}">
                  <a16:creationId xmlns:a16="http://schemas.microsoft.com/office/drawing/2014/main" id="{700A5CAB-28E9-FB7A-E72E-39F3ADE58C6B}"/>
                </a:ext>
              </a:extLst>
            </p:cNvPr>
            <p:cNvSpPr>
              <a:spLocks/>
            </p:cNvSpPr>
            <p:nvPr/>
          </p:nvSpPr>
          <p:spPr bwMode="auto">
            <a:xfrm rot="1800000">
              <a:off x="5356930" y="1363788"/>
              <a:ext cx="621086" cy="364601"/>
            </a:xfrm>
            <a:custGeom>
              <a:avLst/>
              <a:gdLst>
                <a:gd name="T0" fmla="*/ 266 w 540"/>
                <a:gd name="T1" fmla="*/ 0 h 317"/>
                <a:gd name="T2" fmla="*/ 0 w 540"/>
                <a:gd name="T3" fmla="*/ 158 h 317"/>
                <a:gd name="T4" fmla="*/ 266 w 540"/>
                <a:gd name="T5" fmla="*/ 317 h 317"/>
                <a:gd name="T6" fmla="*/ 540 w 540"/>
                <a:gd name="T7" fmla="*/ 158 h 317"/>
                <a:gd name="T8" fmla="*/ 266 w 540"/>
                <a:gd name="T9" fmla="*/ 0 h 3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0" h="317">
                  <a:moveTo>
                    <a:pt x="266" y="0"/>
                  </a:moveTo>
                  <a:lnTo>
                    <a:pt x="0" y="158"/>
                  </a:lnTo>
                  <a:lnTo>
                    <a:pt x="266" y="317"/>
                  </a:lnTo>
                  <a:lnTo>
                    <a:pt x="540" y="158"/>
                  </a:lnTo>
                  <a:lnTo>
                    <a:pt x="266" y="0"/>
                  </a:lnTo>
                  <a:close/>
                </a:path>
              </a:pathLst>
            </a:custGeom>
            <a:gradFill flip="none" rotWithShape="1">
              <a:gsLst>
                <a:gs pos="20000">
                  <a:schemeClr val="bg2">
                    <a:lumMod val="90000"/>
                    <a:lumOff val="10000"/>
                    <a:alpha val="20000"/>
                  </a:schemeClr>
                </a:gs>
                <a:gs pos="100000">
                  <a:schemeClr val="accent1">
                    <a:lumMod val="60000"/>
                    <a:lumOff val="40000"/>
                    <a:alpha val="20000"/>
                  </a:schemeClr>
                </a:gs>
              </a:gsLst>
              <a:lin ang="0" scaled="0"/>
              <a:tileRect/>
            </a:gradFill>
            <a:ln>
              <a:noFill/>
            </a:ln>
            <a:effectLst>
              <a:innerShdw blurRad="254000">
                <a:schemeClr val="bg2">
                  <a:lumMod val="90000"/>
                  <a:lumOff val="1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2" name="Freeform 6">
              <a:extLst>
                <a:ext uri="{FF2B5EF4-FFF2-40B4-BE49-F238E27FC236}">
                  <a16:creationId xmlns:a16="http://schemas.microsoft.com/office/drawing/2014/main" id="{2BA2D9BC-CA87-28FA-7A02-455E740EACAB}"/>
                </a:ext>
              </a:extLst>
            </p:cNvPr>
            <p:cNvSpPr>
              <a:spLocks/>
            </p:cNvSpPr>
            <p:nvPr/>
          </p:nvSpPr>
          <p:spPr bwMode="auto">
            <a:xfrm rot="1800000">
              <a:off x="5243759" y="1430747"/>
              <a:ext cx="305942" cy="538275"/>
            </a:xfrm>
            <a:custGeom>
              <a:avLst/>
              <a:gdLst>
                <a:gd name="T0" fmla="*/ 266 w 266"/>
                <a:gd name="T1" fmla="*/ 468 h 468"/>
                <a:gd name="T2" fmla="*/ 0 w 266"/>
                <a:gd name="T3" fmla="*/ 310 h 468"/>
                <a:gd name="T4" fmla="*/ 0 w 266"/>
                <a:gd name="T5" fmla="*/ 310 h 468"/>
                <a:gd name="T6" fmla="*/ 0 w 266"/>
                <a:gd name="T7" fmla="*/ 0 h 468"/>
                <a:gd name="T8" fmla="*/ 0 w 266"/>
                <a:gd name="T9" fmla="*/ 0 h 468"/>
                <a:gd name="T10" fmla="*/ 266 w 266"/>
                <a:gd name="T11" fmla="*/ 159 h 468"/>
                <a:gd name="T12" fmla="*/ 266 w 266"/>
                <a:gd name="T13" fmla="*/ 468 h 4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6" h="468">
                  <a:moveTo>
                    <a:pt x="266" y="468"/>
                  </a:moveTo>
                  <a:lnTo>
                    <a:pt x="0" y="310"/>
                  </a:lnTo>
                  <a:lnTo>
                    <a:pt x="0" y="310"/>
                  </a:lnTo>
                  <a:lnTo>
                    <a:pt x="0" y="0"/>
                  </a:lnTo>
                  <a:lnTo>
                    <a:pt x="0" y="0"/>
                  </a:lnTo>
                  <a:lnTo>
                    <a:pt x="266" y="159"/>
                  </a:lnTo>
                  <a:lnTo>
                    <a:pt x="266" y="468"/>
                  </a:lnTo>
                  <a:close/>
                </a:path>
              </a:pathLst>
            </a:custGeom>
            <a:gradFill flip="none" rotWithShape="1">
              <a:gsLst>
                <a:gs pos="20000">
                  <a:schemeClr val="bg2">
                    <a:lumMod val="90000"/>
                    <a:lumOff val="10000"/>
                    <a:alpha val="20000"/>
                  </a:schemeClr>
                </a:gs>
                <a:gs pos="100000">
                  <a:schemeClr val="accent1">
                    <a:lumMod val="60000"/>
                    <a:lumOff val="40000"/>
                    <a:alpha val="20000"/>
                  </a:schemeClr>
                </a:gs>
              </a:gsLst>
              <a:lin ang="19800000" scaled="0"/>
              <a:tileRect/>
            </a:gradFill>
            <a:ln>
              <a:noFill/>
            </a:ln>
            <a:effectLst>
              <a:innerShdw blurRad="254000">
                <a:schemeClr val="bg2">
                  <a:lumMod val="90000"/>
                  <a:lumOff val="1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3" name="Freeform 8">
              <a:extLst>
                <a:ext uri="{FF2B5EF4-FFF2-40B4-BE49-F238E27FC236}">
                  <a16:creationId xmlns:a16="http://schemas.microsoft.com/office/drawing/2014/main" id="{734E5ADF-EEF0-2501-9D7B-8FC1A49F60A7}"/>
                </a:ext>
              </a:extLst>
            </p:cNvPr>
            <p:cNvSpPr>
              <a:spLocks/>
            </p:cNvSpPr>
            <p:nvPr/>
          </p:nvSpPr>
          <p:spPr bwMode="auto">
            <a:xfrm rot="1800000">
              <a:off x="5508097" y="1586019"/>
              <a:ext cx="315144" cy="538275"/>
            </a:xfrm>
            <a:custGeom>
              <a:avLst/>
              <a:gdLst>
                <a:gd name="T0" fmla="*/ 274 w 274"/>
                <a:gd name="T1" fmla="*/ 0 h 468"/>
                <a:gd name="T2" fmla="*/ 274 w 274"/>
                <a:gd name="T3" fmla="*/ 310 h 468"/>
                <a:gd name="T4" fmla="*/ 274 w 274"/>
                <a:gd name="T5" fmla="*/ 310 h 468"/>
                <a:gd name="T6" fmla="*/ 0 w 274"/>
                <a:gd name="T7" fmla="*/ 468 h 468"/>
                <a:gd name="T8" fmla="*/ 0 w 274"/>
                <a:gd name="T9" fmla="*/ 159 h 468"/>
                <a:gd name="T10" fmla="*/ 274 w 274"/>
                <a:gd name="T11" fmla="*/ 0 h 468"/>
                <a:gd name="T12" fmla="*/ 274 w 274"/>
                <a:gd name="T13" fmla="*/ 0 h 4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74" h="468">
                  <a:moveTo>
                    <a:pt x="274" y="0"/>
                  </a:moveTo>
                  <a:lnTo>
                    <a:pt x="274" y="310"/>
                  </a:lnTo>
                  <a:lnTo>
                    <a:pt x="274" y="310"/>
                  </a:lnTo>
                  <a:lnTo>
                    <a:pt x="0" y="468"/>
                  </a:lnTo>
                  <a:lnTo>
                    <a:pt x="0" y="159"/>
                  </a:lnTo>
                  <a:lnTo>
                    <a:pt x="274" y="0"/>
                  </a:lnTo>
                  <a:lnTo>
                    <a:pt x="274" y="0"/>
                  </a:lnTo>
                  <a:close/>
                </a:path>
              </a:pathLst>
            </a:custGeom>
            <a:gradFill flip="none" rotWithShape="1">
              <a:gsLst>
                <a:gs pos="20000">
                  <a:schemeClr val="bg2">
                    <a:lumMod val="90000"/>
                    <a:lumOff val="10000"/>
                    <a:alpha val="20000"/>
                  </a:schemeClr>
                </a:gs>
                <a:gs pos="100000">
                  <a:schemeClr val="accent1">
                    <a:lumMod val="60000"/>
                    <a:lumOff val="40000"/>
                    <a:alpha val="20000"/>
                  </a:schemeClr>
                </a:gs>
              </a:gsLst>
              <a:lin ang="18000000" scaled="0"/>
              <a:tileRect/>
            </a:gradFill>
            <a:ln>
              <a:noFill/>
            </a:ln>
            <a:effectLst>
              <a:innerShdw blurRad="254000">
                <a:schemeClr val="accent1">
                  <a:lumMod val="60000"/>
                  <a:lumOff val="40000"/>
                  <a:alpha val="6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8" name="Picture Placeholder 14">
            <a:extLst>
              <a:ext uri="{FF2B5EF4-FFF2-40B4-BE49-F238E27FC236}">
                <a16:creationId xmlns:a16="http://schemas.microsoft.com/office/drawing/2014/main" id="{780F3839-9B1B-2346-C1F4-E876E6AE32E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678049" y="788713"/>
            <a:ext cx="5132388" cy="5132388"/>
          </a:xfrm>
          <a:custGeom>
            <a:avLst/>
            <a:gdLst>
              <a:gd name="connsiteX0" fmla="*/ 2566194 w 5132388"/>
              <a:gd name="connsiteY0" fmla="*/ 0 h 5132388"/>
              <a:gd name="connsiteX1" fmla="*/ 5132388 w 5132388"/>
              <a:gd name="connsiteY1" fmla="*/ 2566194 h 5132388"/>
              <a:gd name="connsiteX2" fmla="*/ 2566194 w 5132388"/>
              <a:gd name="connsiteY2" fmla="*/ 5132388 h 5132388"/>
              <a:gd name="connsiteX3" fmla="*/ 0 w 5132388"/>
              <a:gd name="connsiteY3" fmla="*/ 2566194 h 5132388"/>
              <a:gd name="connsiteX4" fmla="*/ 2566194 w 5132388"/>
              <a:gd name="connsiteY4" fmla="*/ 0 h 51323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132388" h="5132388">
                <a:moveTo>
                  <a:pt x="2566194" y="0"/>
                </a:moveTo>
                <a:cubicBezTo>
                  <a:pt x="3983464" y="0"/>
                  <a:pt x="5132388" y="1148924"/>
                  <a:pt x="5132388" y="2566194"/>
                </a:cubicBezTo>
                <a:cubicBezTo>
                  <a:pt x="5132388" y="3983464"/>
                  <a:pt x="3983464" y="5132388"/>
                  <a:pt x="2566194" y="5132388"/>
                </a:cubicBezTo>
                <a:cubicBezTo>
                  <a:pt x="1148924" y="5132388"/>
                  <a:pt x="0" y="3983464"/>
                  <a:pt x="0" y="2566194"/>
                </a:cubicBezTo>
                <a:cubicBezTo>
                  <a:pt x="0" y="1148924"/>
                  <a:pt x="1148924" y="0"/>
                  <a:pt x="2566194" y="0"/>
                </a:cubicBezTo>
                <a:close/>
              </a:path>
            </a:pathLst>
          </a:custGeom>
          <a:solidFill>
            <a:schemeClr val="accent5"/>
          </a:solidFill>
        </p:spPr>
        <p:txBody>
          <a:bodyPr wrap="square" tIns="365760">
            <a:noAutofit/>
          </a:bodyPr>
          <a:lstStyle>
            <a:lvl1pPr marL="0" indent="0" algn="ctr">
              <a:buNone/>
              <a:defRPr sz="1800"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0070940-5919-2C95-2278-32E50BF14D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957D599-49CF-19FE-6D86-C5EDB765F4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8931DF1-1C8D-86B9-BFDD-098FFC00FD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12358-51D2-46B3-9BDE-DF29528B9454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974283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Conten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>
            <a:extLst>
              <a:ext uri="{FF2B5EF4-FFF2-40B4-BE49-F238E27FC236}">
                <a16:creationId xmlns:a16="http://schemas.microsoft.com/office/drawing/2014/main" id="{C87E98C0-6053-9701-92D0-4EF9ADBC50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 flipH="1" flipV="1">
            <a:off x="9063019" y="746716"/>
            <a:ext cx="3597052" cy="2615018"/>
            <a:chOff x="4541453" y="3199533"/>
            <a:chExt cx="3597052" cy="2615018"/>
          </a:xfrm>
        </p:grpSpPr>
        <p:sp>
          <p:nvSpPr>
            <p:cNvPr id="8" name="Freeform: Shape 38">
              <a:extLst>
                <a:ext uri="{FF2B5EF4-FFF2-40B4-BE49-F238E27FC236}">
                  <a16:creationId xmlns:a16="http://schemas.microsoft.com/office/drawing/2014/main" id="{C32B1A1D-760B-9D3D-A869-E50FC962A629}"/>
                </a:ext>
              </a:extLst>
            </p:cNvPr>
            <p:cNvSpPr>
              <a:spLocks noChangeAspect="1"/>
            </p:cNvSpPr>
            <p:nvPr/>
          </p:nvSpPr>
          <p:spPr>
            <a:xfrm rot="18900000" flipV="1">
              <a:off x="4602175" y="3958416"/>
              <a:ext cx="3536330" cy="1853969"/>
            </a:xfrm>
            <a:custGeom>
              <a:avLst/>
              <a:gdLst>
                <a:gd name="connsiteX0" fmla="*/ 3536330 w 3536330"/>
                <a:gd name="connsiteY0" fmla="*/ 1853969 h 1853969"/>
                <a:gd name="connsiteX1" fmla="*/ 1682362 w 3536330"/>
                <a:gd name="connsiteY1" fmla="*/ 0 h 1853969"/>
                <a:gd name="connsiteX2" fmla="*/ 52157 w 3536330"/>
                <a:gd name="connsiteY2" fmla="*/ 970257 h 1853969"/>
                <a:gd name="connsiteX3" fmla="*/ 0 w 3536330"/>
                <a:gd name="connsiteY3" fmla="*/ 1078528 h 1853969"/>
                <a:gd name="connsiteX4" fmla="*/ 757215 w 3536330"/>
                <a:gd name="connsiteY4" fmla="*/ 1835743 h 1853969"/>
                <a:gd name="connsiteX5" fmla="*/ 774211 w 3536330"/>
                <a:gd name="connsiteY5" fmla="*/ 1667149 h 1853969"/>
                <a:gd name="connsiteX6" fmla="*/ 1682362 w 3536330"/>
                <a:gd name="connsiteY6" fmla="*/ 926985 h 1853969"/>
                <a:gd name="connsiteX7" fmla="*/ 2609345 w 3536330"/>
                <a:gd name="connsiteY7" fmla="*/ 1853969 h 18539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536330" h="1853969">
                  <a:moveTo>
                    <a:pt x="3536330" y="1853969"/>
                  </a:moveTo>
                  <a:cubicBezTo>
                    <a:pt x="3536330" y="830051"/>
                    <a:pt x="2706280" y="0"/>
                    <a:pt x="1682362" y="0"/>
                  </a:cubicBezTo>
                  <a:cubicBezTo>
                    <a:pt x="978418" y="0"/>
                    <a:pt x="366107" y="392328"/>
                    <a:pt x="52157" y="970257"/>
                  </a:cubicBezTo>
                  <a:lnTo>
                    <a:pt x="0" y="1078528"/>
                  </a:lnTo>
                  <a:lnTo>
                    <a:pt x="757215" y="1835743"/>
                  </a:lnTo>
                  <a:lnTo>
                    <a:pt x="774211" y="1667149"/>
                  </a:lnTo>
                  <a:cubicBezTo>
                    <a:pt x="860649" y="1244739"/>
                    <a:pt x="1234397" y="926985"/>
                    <a:pt x="1682362" y="926985"/>
                  </a:cubicBezTo>
                  <a:cubicBezTo>
                    <a:pt x="2194320" y="926985"/>
                    <a:pt x="2609345" y="1342010"/>
                    <a:pt x="2609345" y="1853969"/>
                  </a:cubicBezTo>
                  <a:close/>
                </a:path>
              </a:pathLst>
            </a:custGeom>
            <a:gradFill flip="none" rotWithShape="1">
              <a:gsLst>
                <a:gs pos="97000">
                  <a:schemeClr val="bg2"/>
                </a:gs>
                <a:gs pos="31000">
                  <a:schemeClr val="bg2">
                    <a:lumMod val="90000"/>
                    <a:lumOff val="10000"/>
                  </a:schemeClr>
                </a:gs>
              </a:gsLst>
              <a:lin ang="15000000" scaled="0"/>
              <a:tileRect/>
            </a:gradFill>
            <a:ln>
              <a:noFill/>
            </a:ln>
            <a:effectLst>
              <a:innerShdw blurRad="355600" dist="101600" dir="16200000">
                <a:schemeClr val="accent1">
                  <a:lumMod val="60000"/>
                  <a:lumOff val="40000"/>
                  <a:alpha val="8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D02EF78B-5BDF-8632-B9B1-087DB042EEC7}"/>
                </a:ext>
              </a:extLst>
            </p:cNvPr>
            <p:cNvGrpSpPr/>
            <p:nvPr/>
          </p:nvGrpSpPr>
          <p:grpSpPr>
            <a:xfrm>
              <a:off x="4541453" y="3199533"/>
              <a:ext cx="3478701" cy="2615018"/>
              <a:chOff x="-481151" y="3199533"/>
              <a:chExt cx="3478701" cy="2615018"/>
            </a:xfrm>
          </p:grpSpPr>
          <p:sp>
            <p:nvSpPr>
              <p:cNvPr id="10" name="Freeform: Shape 32">
                <a:extLst>
                  <a:ext uri="{FF2B5EF4-FFF2-40B4-BE49-F238E27FC236}">
                    <a16:creationId xmlns:a16="http://schemas.microsoft.com/office/drawing/2014/main" id="{5C54B3E8-515B-0865-9321-DB3793A62240}"/>
                  </a:ext>
                </a:extLst>
              </p:cNvPr>
              <p:cNvSpPr>
                <a:spLocks noChangeAspect="1"/>
              </p:cNvSpPr>
              <p:nvPr userDrawn="1"/>
            </p:nvSpPr>
            <p:spPr>
              <a:xfrm rot="18900000" flipV="1">
                <a:off x="-481151" y="3649708"/>
                <a:ext cx="3478701" cy="2164843"/>
              </a:xfrm>
              <a:custGeom>
                <a:avLst/>
                <a:gdLst>
                  <a:gd name="connsiteX0" fmla="*/ 3478701 w 3478701"/>
                  <a:gd name="connsiteY0" fmla="*/ 2164843 h 2164843"/>
                  <a:gd name="connsiteX1" fmla="*/ 1624733 w 3478701"/>
                  <a:gd name="connsiteY1" fmla="*/ 0 h 2164843"/>
                  <a:gd name="connsiteX2" fmla="*/ 87393 w 3478701"/>
                  <a:gd name="connsiteY2" fmla="*/ 954459 h 2164843"/>
                  <a:gd name="connsiteX3" fmla="*/ 0 w 3478701"/>
                  <a:gd name="connsiteY3" fmla="*/ 1122434 h 2164843"/>
                  <a:gd name="connsiteX4" fmla="*/ 736015 w 3478701"/>
                  <a:gd name="connsiteY4" fmla="*/ 1858449 h 2164843"/>
                  <a:gd name="connsiteX5" fmla="*/ 739424 w 3478701"/>
                  <a:gd name="connsiteY5" fmla="*/ 1842964 h 2164843"/>
                  <a:gd name="connsiteX6" fmla="*/ 1624733 w 3478701"/>
                  <a:gd name="connsiteY6" fmla="*/ 1082422 h 2164843"/>
                  <a:gd name="connsiteX7" fmla="*/ 2551716 w 3478701"/>
                  <a:gd name="connsiteY7" fmla="*/ 2164843 h 21648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3478701" h="2164843">
                    <a:moveTo>
                      <a:pt x="3478701" y="2164843"/>
                    </a:moveTo>
                    <a:cubicBezTo>
                      <a:pt x="3478701" y="969234"/>
                      <a:pt x="2648651" y="0"/>
                      <a:pt x="1624733" y="0"/>
                    </a:cubicBezTo>
                    <a:cubicBezTo>
                      <a:pt x="984784" y="0"/>
                      <a:pt x="420564" y="378607"/>
                      <a:pt x="87393" y="954459"/>
                    </a:cubicBezTo>
                    <a:lnTo>
                      <a:pt x="0" y="1122434"/>
                    </a:lnTo>
                    <a:lnTo>
                      <a:pt x="736015" y="1858449"/>
                    </a:lnTo>
                    <a:lnTo>
                      <a:pt x="739424" y="1842964"/>
                    </a:lnTo>
                    <a:cubicBezTo>
                      <a:pt x="856791" y="1402344"/>
                      <a:pt x="1208766" y="1082422"/>
                      <a:pt x="1624733" y="1082422"/>
                    </a:cubicBezTo>
                    <a:cubicBezTo>
                      <a:pt x="2136692" y="1082422"/>
                      <a:pt x="2551716" y="1567038"/>
                      <a:pt x="2551716" y="2164843"/>
                    </a:cubicBezTo>
                    <a:close/>
                  </a:path>
                </a:pathLst>
              </a:custGeom>
              <a:solidFill>
                <a:schemeClr val="bg2">
                  <a:lumMod val="50000"/>
                  <a:lumOff val="50000"/>
                  <a:alpha val="40000"/>
                </a:schemeClr>
              </a:solidFill>
              <a:ln>
                <a:noFill/>
              </a:ln>
              <a:effectLst>
                <a:softEdge rad="3810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11" name="Oval 10">
                <a:extLst>
                  <a:ext uri="{FF2B5EF4-FFF2-40B4-BE49-F238E27FC236}">
                    <a16:creationId xmlns:a16="http://schemas.microsoft.com/office/drawing/2014/main" id="{56E92718-2CCD-B15D-8DE5-46285BEA256B}"/>
                  </a:ext>
                </a:extLst>
              </p:cNvPr>
              <p:cNvSpPr/>
              <p:nvPr userDrawn="1"/>
            </p:nvSpPr>
            <p:spPr>
              <a:xfrm rot="13500000" flipV="1">
                <a:off x="1512277" y="2840042"/>
                <a:ext cx="214196" cy="933178"/>
              </a:xfrm>
              <a:prstGeom prst="ellipse">
                <a:avLst/>
              </a:prstGeom>
              <a:solidFill>
                <a:schemeClr val="bg2">
                  <a:lumMod val="90000"/>
                  <a:lumOff val="10000"/>
                </a:schemeClr>
              </a:solidFill>
              <a:ln>
                <a:noFill/>
              </a:ln>
              <a:effectLst>
                <a:innerShdw blurRad="1270000" dist="2540000">
                  <a:schemeClr val="accent1">
                    <a:lumMod val="60000"/>
                    <a:lumOff val="40000"/>
                    <a:alpha val="0"/>
                  </a:scheme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/>
              </a:p>
            </p:txBody>
          </p:sp>
        </p:grpSp>
      </p:grpSp>
      <p:grpSp>
        <p:nvGrpSpPr>
          <p:cNvPr id="19" name="Group 18">
            <a:extLst>
              <a:ext uri="{FF2B5EF4-FFF2-40B4-BE49-F238E27FC236}">
                <a16:creationId xmlns:a16="http://schemas.microsoft.com/office/drawing/2014/main" id="{AEA0B78B-84F0-8B85-40E8-678689DC13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8723112" y="5088958"/>
            <a:ext cx="1335600" cy="1262947"/>
            <a:chOff x="10145015" y="2343978"/>
            <a:chExt cx="1335600" cy="1262947"/>
          </a:xfrm>
        </p:grpSpPr>
        <p:sp>
          <p:nvSpPr>
            <p:cNvPr id="20" name="Freeform: Shape 25">
              <a:extLst>
                <a:ext uri="{FF2B5EF4-FFF2-40B4-BE49-F238E27FC236}">
                  <a16:creationId xmlns:a16="http://schemas.microsoft.com/office/drawing/2014/main" id="{2E5D7C6F-BF77-9B7D-5B12-7AF3ED280B43}"/>
                </a:ext>
              </a:extLst>
            </p:cNvPr>
            <p:cNvSpPr>
              <a:spLocks noChangeAspect="1"/>
            </p:cNvSpPr>
            <p:nvPr/>
          </p:nvSpPr>
          <p:spPr>
            <a:xfrm rot="8100000">
              <a:off x="10400615" y="2343978"/>
              <a:ext cx="1080000" cy="1262947"/>
            </a:xfrm>
            <a:custGeom>
              <a:avLst/>
              <a:gdLst>
                <a:gd name="connsiteX0" fmla="*/ 540000 w 1080000"/>
                <a:gd name="connsiteY0" fmla="*/ 0 h 1262947"/>
                <a:gd name="connsiteX1" fmla="*/ 1080000 w 1080000"/>
                <a:gd name="connsiteY1" fmla="*/ 931034 h 1262947"/>
                <a:gd name="connsiteX2" fmla="*/ 1064374 w 1080000"/>
                <a:gd name="connsiteY2" fmla="*/ 931034 h 1262947"/>
                <a:gd name="connsiteX3" fmla="*/ 1069029 w 1080000"/>
                <a:gd name="connsiteY3" fmla="*/ 938533 h 1262947"/>
                <a:gd name="connsiteX4" fmla="*/ 1080000 w 1080000"/>
                <a:gd name="connsiteY4" fmla="*/ 992947 h 1262947"/>
                <a:gd name="connsiteX5" fmla="*/ 540000 w 1080000"/>
                <a:gd name="connsiteY5" fmla="*/ 1262947 h 1262947"/>
                <a:gd name="connsiteX6" fmla="*/ 0 w 1080000"/>
                <a:gd name="connsiteY6" fmla="*/ 992947 h 1262947"/>
                <a:gd name="connsiteX7" fmla="*/ 10971 w 1080000"/>
                <a:gd name="connsiteY7" fmla="*/ 938533 h 1262947"/>
                <a:gd name="connsiteX8" fmla="*/ 15626 w 1080000"/>
                <a:gd name="connsiteY8" fmla="*/ 931034 h 1262947"/>
                <a:gd name="connsiteX9" fmla="*/ 0 w 1080000"/>
                <a:gd name="connsiteY9" fmla="*/ 931034 h 1262947"/>
                <a:gd name="connsiteX0" fmla="*/ 540000 w 1080000"/>
                <a:gd name="connsiteY0" fmla="*/ 0 h 1262947"/>
                <a:gd name="connsiteX1" fmla="*/ 1080000 w 1080000"/>
                <a:gd name="connsiteY1" fmla="*/ 931034 h 1262947"/>
                <a:gd name="connsiteX2" fmla="*/ 1064374 w 1080000"/>
                <a:gd name="connsiteY2" fmla="*/ 931034 h 1262947"/>
                <a:gd name="connsiteX3" fmla="*/ 1069029 w 1080000"/>
                <a:gd name="connsiteY3" fmla="*/ 938533 h 1262947"/>
                <a:gd name="connsiteX4" fmla="*/ 1080000 w 1080000"/>
                <a:gd name="connsiteY4" fmla="*/ 992947 h 1262947"/>
                <a:gd name="connsiteX5" fmla="*/ 540000 w 1080000"/>
                <a:gd name="connsiteY5" fmla="*/ 1262947 h 1262947"/>
                <a:gd name="connsiteX6" fmla="*/ 0 w 1080000"/>
                <a:gd name="connsiteY6" fmla="*/ 992947 h 1262947"/>
                <a:gd name="connsiteX7" fmla="*/ 10971 w 1080000"/>
                <a:gd name="connsiteY7" fmla="*/ 938533 h 1262947"/>
                <a:gd name="connsiteX8" fmla="*/ 15626 w 1080000"/>
                <a:gd name="connsiteY8" fmla="*/ 931034 h 1262947"/>
                <a:gd name="connsiteX9" fmla="*/ 540000 w 1080000"/>
                <a:gd name="connsiteY9" fmla="*/ 0 h 1262947"/>
                <a:gd name="connsiteX0" fmla="*/ 540000 w 1080000"/>
                <a:gd name="connsiteY0" fmla="*/ 0 h 1262947"/>
                <a:gd name="connsiteX1" fmla="*/ 1064374 w 1080000"/>
                <a:gd name="connsiteY1" fmla="*/ 931034 h 1262947"/>
                <a:gd name="connsiteX2" fmla="*/ 1069029 w 1080000"/>
                <a:gd name="connsiteY2" fmla="*/ 938533 h 1262947"/>
                <a:gd name="connsiteX3" fmla="*/ 1080000 w 1080000"/>
                <a:gd name="connsiteY3" fmla="*/ 992947 h 1262947"/>
                <a:gd name="connsiteX4" fmla="*/ 540000 w 1080000"/>
                <a:gd name="connsiteY4" fmla="*/ 1262947 h 1262947"/>
                <a:gd name="connsiteX5" fmla="*/ 0 w 1080000"/>
                <a:gd name="connsiteY5" fmla="*/ 992947 h 1262947"/>
                <a:gd name="connsiteX6" fmla="*/ 10971 w 1080000"/>
                <a:gd name="connsiteY6" fmla="*/ 938533 h 1262947"/>
                <a:gd name="connsiteX7" fmla="*/ 15626 w 1080000"/>
                <a:gd name="connsiteY7" fmla="*/ 931034 h 1262947"/>
                <a:gd name="connsiteX8" fmla="*/ 540000 w 1080000"/>
                <a:gd name="connsiteY8" fmla="*/ 0 h 12629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080000" h="1262947">
                  <a:moveTo>
                    <a:pt x="540000" y="0"/>
                  </a:moveTo>
                  <a:lnTo>
                    <a:pt x="1064374" y="931034"/>
                  </a:lnTo>
                  <a:lnTo>
                    <a:pt x="1069029" y="938533"/>
                  </a:lnTo>
                  <a:cubicBezTo>
                    <a:pt x="1076223" y="956109"/>
                    <a:pt x="1080000" y="974307"/>
                    <a:pt x="1080000" y="992947"/>
                  </a:cubicBezTo>
                  <a:cubicBezTo>
                    <a:pt x="1080000" y="1142064"/>
                    <a:pt x="838234" y="1262947"/>
                    <a:pt x="540000" y="1262947"/>
                  </a:cubicBezTo>
                  <a:cubicBezTo>
                    <a:pt x="241766" y="1262947"/>
                    <a:pt x="0" y="1142064"/>
                    <a:pt x="0" y="992947"/>
                  </a:cubicBezTo>
                  <a:cubicBezTo>
                    <a:pt x="0" y="974307"/>
                    <a:pt x="3778" y="956109"/>
                    <a:pt x="10971" y="938533"/>
                  </a:cubicBezTo>
                  <a:lnTo>
                    <a:pt x="15626" y="931034"/>
                  </a:lnTo>
                  <a:lnTo>
                    <a:pt x="540000" y="0"/>
                  </a:lnTo>
                  <a:close/>
                </a:path>
              </a:pathLst>
            </a:custGeom>
            <a:gradFill>
              <a:gsLst>
                <a:gs pos="60000">
                  <a:schemeClr val="bg2">
                    <a:lumMod val="90000"/>
                    <a:lumOff val="10000"/>
                  </a:schemeClr>
                </a:gs>
                <a:gs pos="30000">
                  <a:schemeClr val="bg2">
                    <a:lumMod val="90000"/>
                    <a:lumOff val="10000"/>
                  </a:schemeClr>
                </a:gs>
                <a:gs pos="40000">
                  <a:schemeClr val="bg2">
                    <a:lumMod val="80000"/>
                    <a:lumOff val="20000"/>
                  </a:schemeClr>
                </a:gs>
                <a:gs pos="100000">
                  <a:schemeClr val="bg2"/>
                </a:gs>
              </a:gsLst>
              <a:lin ang="600000" scaled="0"/>
            </a:gradFill>
            <a:ln>
              <a:noFill/>
            </a:ln>
            <a:effectLst>
              <a:innerShdw blurRad="254000" dist="101600" dir="7320000">
                <a:schemeClr val="accent1">
                  <a:lumMod val="60000"/>
                  <a:lumOff val="40000"/>
                  <a:alpha val="4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FA599EE6-2673-0AD8-EAE0-45C79326015E}"/>
                </a:ext>
              </a:extLst>
            </p:cNvPr>
            <p:cNvSpPr/>
            <p:nvPr/>
          </p:nvSpPr>
          <p:spPr>
            <a:xfrm rot="13500000">
              <a:off x="10415015" y="2179851"/>
              <a:ext cx="540000" cy="1080000"/>
            </a:xfrm>
            <a:prstGeom prst="ellipse">
              <a:avLst/>
            </a:prstGeom>
            <a:gradFill>
              <a:gsLst>
                <a:gs pos="100000">
                  <a:schemeClr val="accent1">
                    <a:lumMod val="60000"/>
                    <a:lumOff val="40000"/>
                    <a:alpha val="0"/>
                  </a:schemeClr>
                </a:gs>
                <a:gs pos="0">
                  <a:schemeClr val="bg2">
                    <a:lumMod val="75000"/>
                    <a:lumOff val="25000"/>
                    <a:alpha val="33000"/>
                  </a:schemeClr>
                </a:gs>
              </a:gsLst>
              <a:lin ang="5400000" scaled="0"/>
            </a:gradFill>
            <a:ln>
              <a:noFill/>
            </a:ln>
            <a:effectLst>
              <a:innerShdw blurRad="12700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3BDBC526-6DCD-4FF6-8395-D8C22E46E5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613998" y="5334748"/>
            <a:ext cx="678135" cy="990000"/>
            <a:chOff x="10490969" y="1448827"/>
            <a:chExt cx="678135" cy="990000"/>
          </a:xfrm>
        </p:grpSpPr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02ECB475-568C-47AC-B16D-2E202DEB2DE0}"/>
                </a:ext>
              </a:extLst>
            </p:cNvPr>
            <p:cNvSpPr>
              <a:spLocks noChangeAspect="1"/>
            </p:cNvSpPr>
            <p:nvPr/>
          </p:nvSpPr>
          <p:spPr>
            <a:xfrm rot="2700000" flipH="1" flipV="1">
              <a:off x="10268976" y="1743588"/>
              <a:ext cx="926985" cy="463493"/>
            </a:xfrm>
            <a:custGeom>
              <a:avLst/>
              <a:gdLst>
                <a:gd name="connsiteX0" fmla="*/ 1329373 w 2658746"/>
                <a:gd name="connsiteY0" fmla="*/ 0 h 1329373"/>
                <a:gd name="connsiteX1" fmla="*/ 2658746 w 2658746"/>
                <a:gd name="connsiteY1" fmla="*/ 1329373 h 1329373"/>
                <a:gd name="connsiteX2" fmla="*/ 1994059 w 2658746"/>
                <a:gd name="connsiteY2" fmla="*/ 1329373 h 1329373"/>
                <a:gd name="connsiteX3" fmla="*/ 1329373 w 2658746"/>
                <a:gd name="connsiteY3" fmla="*/ 664687 h 1329373"/>
                <a:gd name="connsiteX4" fmla="*/ 664687 w 2658746"/>
                <a:gd name="connsiteY4" fmla="*/ 1329373 h 1329373"/>
                <a:gd name="connsiteX5" fmla="*/ 0 w 2658746"/>
                <a:gd name="connsiteY5" fmla="*/ 1329373 h 1329373"/>
                <a:gd name="connsiteX6" fmla="*/ 1329373 w 2658746"/>
                <a:gd name="connsiteY6" fmla="*/ 0 h 1329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658746" h="1329373">
                  <a:moveTo>
                    <a:pt x="1329373" y="0"/>
                  </a:moveTo>
                  <a:cubicBezTo>
                    <a:pt x="2063565" y="0"/>
                    <a:pt x="2658746" y="595181"/>
                    <a:pt x="2658746" y="1329373"/>
                  </a:cubicBezTo>
                  <a:lnTo>
                    <a:pt x="1994059" y="1329373"/>
                  </a:lnTo>
                  <a:cubicBezTo>
                    <a:pt x="1994059" y="962277"/>
                    <a:pt x="1696469" y="664687"/>
                    <a:pt x="1329373" y="664687"/>
                  </a:cubicBezTo>
                  <a:cubicBezTo>
                    <a:pt x="962277" y="664687"/>
                    <a:pt x="664687" y="962277"/>
                    <a:pt x="664687" y="1329373"/>
                  </a:cubicBezTo>
                  <a:lnTo>
                    <a:pt x="0" y="1329373"/>
                  </a:lnTo>
                  <a:cubicBezTo>
                    <a:pt x="0" y="595181"/>
                    <a:pt x="595181" y="0"/>
                    <a:pt x="1329373" y="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ffectLst>
              <a:innerShdw blurRad="127000" dist="50800" dir="13500000">
                <a:schemeClr val="accent1">
                  <a:lumMod val="40000"/>
                  <a:lumOff val="60000"/>
                  <a:alpha val="2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080D8764-525A-441E-B58F-068E82F09714}"/>
                </a:ext>
              </a:extLst>
            </p:cNvPr>
            <p:cNvSpPr/>
            <p:nvPr/>
          </p:nvSpPr>
          <p:spPr>
            <a:xfrm rot="8100000" flipH="1" flipV="1">
              <a:off x="11115555" y="1939340"/>
              <a:ext cx="53549" cy="233295"/>
            </a:xfrm>
            <a:prstGeom prst="ellipse">
              <a:avLst/>
            </a:prstGeom>
            <a:solidFill>
              <a:schemeClr val="bg2">
                <a:lumMod val="90000"/>
                <a:lumOff val="10000"/>
              </a:schemeClr>
            </a:solidFill>
            <a:ln>
              <a:noFill/>
            </a:ln>
            <a:effectLst>
              <a:innerShdw blurRad="635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11196109-6F2B-4738-B2FC-2CCC753AABD4}"/>
                </a:ext>
              </a:extLst>
            </p:cNvPr>
            <p:cNvSpPr/>
            <p:nvPr/>
          </p:nvSpPr>
          <p:spPr>
            <a:xfrm rot="8100000" flipH="1" flipV="1">
              <a:off x="10625042" y="1448827"/>
              <a:ext cx="53549" cy="233295"/>
            </a:xfrm>
            <a:prstGeom prst="ellipse">
              <a:avLst/>
            </a:prstGeom>
            <a:solidFill>
              <a:schemeClr val="bg2">
                <a:lumMod val="90000"/>
                <a:lumOff val="10000"/>
              </a:schemeClr>
            </a:solidFill>
            <a:ln>
              <a:noFill/>
            </a:ln>
            <a:effectLst>
              <a:innerShdw blurRad="635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F7E468C2-69B8-470B-85E3-801A3CB1D7E2}"/>
                </a:ext>
              </a:extLst>
            </p:cNvPr>
            <p:cNvSpPr>
              <a:spLocks noChangeAspect="1"/>
            </p:cNvSpPr>
            <p:nvPr/>
          </p:nvSpPr>
          <p:spPr>
            <a:xfrm rot="2700000" flipH="1" flipV="1">
              <a:off x="10292519" y="1686748"/>
              <a:ext cx="926985" cy="530086"/>
            </a:xfrm>
            <a:custGeom>
              <a:avLst/>
              <a:gdLst>
                <a:gd name="connsiteX0" fmla="*/ 1329373 w 2658746"/>
                <a:gd name="connsiteY0" fmla="*/ 0 h 1329373"/>
                <a:gd name="connsiteX1" fmla="*/ 2658746 w 2658746"/>
                <a:gd name="connsiteY1" fmla="*/ 1329373 h 1329373"/>
                <a:gd name="connsiteX2" fmla="*/ 1994059 w 2658746"/>
                <a:gd name="connsiteY2" fmla="*/ 1329373 h 1329373"/>
                <a:gd name="connsiteX3" fmla="*/ 1329373 w 2658746"/>
                <a:gd name="connsiteY3" fmla="*/ 664687 h 1329373"/>
                <a:gd name="connsiteX4" fmla="*/ 664687 w 2658746"/>
                <a:gd name="connsiteY4" fmla="*/ 1329373 h 1329373"/>
                <a:gd name="connsiteX5" fmla="*/ 0 w 2658746"/>
                <a:gd name="connsiteY5" fmla="*/ 1329373 h 1329373"/>
                <a:gd name="connsiteX6" fmla="*/ 1329373 w 2658746"/>
                <a:gd name="connsiteY6" fmla="*/ 0 h 1329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658746" h="1329373">
                  <a:moveTo>
                    <a:pt x="1329373" y="0"/>
                  </a:moveTo>
                  <a:cubicBezTo>
                    <a:pt x="2063565" y="0"/>
                    <a:pt x="2658746" y="595181"/>
                    <a:pt x="2658746" y="1329373"/>
                  </a:cubicBezTo>
                  <a:lnTo>
                    <a:pt x="1994059" y="1329373"/>
                  </a:lnTo>
                  <a:cubicBezTo>
                    <a:pt x="1994059" y="962277"/>
                    <a:pt x="1696469" y="664687"/>
                    <a:pt x="1329373" y="664687"/>
                  </a:cubicBezTo>
                  <a:cubicBezTo>
                    <a:pt x="962277" y="664687"/>
                    <a:pt x="664687" y="962277"/>
                    <a:pt x="664687" y="1329373"/>
                  </a:cubicBezTo>
                  <a:lnTo>
                    <a:pt x="0" y="1329373"/>
                  </a:lnTo>
                  <a:cubicBezTo>
                    <a:pt x="0" y="595181"/>
                    <a:pt x="595181" y="0"/>
                    <a:pt x="1329373" y="0"/>
                  </a:cubicBezTo>
                  <a:close/>
                </a:path>
              </a:pathLst>
            </a:custGeom>
            <a:solidFill>
              <a:schemeClr val="bg2">
                <a:lumMod val="50000"/>
                <a:lumOff val="50000"/>
                <a:alpha val="20000"/>
              </a:schemeClr>
            </a:solidFill>
            <a:ln>
              <a:noFill/>
            </a:ln>
            <a:effectLst>
              <a:softEdge rad="1016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B1A4B040-51E3-4DA0-B21D-EEE173E7536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50862" y="498474"/>
            <a:ext cx="7960421" cy="1450217"/>
          </a:xfrm>
        </p:spPr>
        <p:txBody>
          <a:bodyPr vert="horz" wrap="square" lIns="0" tIns="0" rIns="0" bIns="0" rtlCol="0" anchor="t" anchorCtr="0">
            <a:normAutofit/>
          </a:bodyPr>
          <a:lstStyle>
            <a:lvl1pPr>
              <a:defRPr lang="en-US" sz="4000" dirty="0"/>
            </a:lvl1pPr>
          </a:lstStyle>
          <a:p>
            <a:pPr lvl="0">
              <a:lnSpc>
                <a:spcPct val="100000"/>
              </a:lnSpc>
            </a:pPr>
            <a:r>
              <a:rPr lang="en-US"/>
              <a:t>Click to add title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8A2CD90-429B-4A55-B6C8-DD6CE6994118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81343" y="2103039"/>
            <a:ext cx="7929940" cy="3979625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tx1"/>
                </a:solidFill>
              </a:defRPr>
            </a:lvl1pPr>
            <a:lvl2pPr>
              <a:defRPr sz="1200">
                <a:solidFill>
                  <a:schemeClr val="tx1"/>
                </a:solidFill>
              </a:defRPr>
            </a:lvl2pPr>
            <a:lvl3pPr>
              <a:defRPr sz="1200">
                <a:solidFill>
                  <a:schemeClr val="tx1"/>
                </a:solidFill>
              </a:defRPr>
            </a:lvl3pPr>
            <a:lvl4pPr>
              <a:defRPr sz="1200">
                <a:solidFill>
                  <a:schemeClr val="tx1"/>
                </a:solidFill>
              </a:defRPr>
            </a:lvl4pPr>
            <a:lvl5pPr>
              <a:defRPr sz="1200"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add content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D4EE704-5DCA-484E-85E0-0E3A7B1C50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CA69B66-1C18-44A2-93F7-97DED26F24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44B5A0-66FA-433A-8DC5-C097C63B4D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1B0FB-D917-4C8C-928F-313BD683BF39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66306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+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096D26C0-4AFC-33CC-99BE-317E9A844352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0" y="0"/>
            <a:ext cx="12192000" cy="6858000"/>
          </a:xfrm>
        </p:spPr>
        <p:txBody>
          <a:bodyPr/>
          <a:lstStyle>
            <a:lvl1pPr marL="0" indent="0" algn="ctr">
              <a:buNone/>
              <a:defRPr sz="2000"/>
            </a:lvl1pPr>
          </a:lstStyle>
          <a:p>
            <a:r>
              <a:rPr lang="en-US"/>
              <a:t>Click icon to insert picture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2772C41-A024-2F33-1F04-21E003FA729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524000" y="1376680"/>
            <a:ext cx="9144000" cy="2286000"/>
          </a:xfrm>
        </p:spPr>
        <p:txBody>
          <a:bodyPr anchor="b">
            <a:noAutofit/>
          </a:bodyPr>
          <a:lstStyle>
            <a:lvl1pPr algn="ctr">
              <a:defRPr sz="5400"/>
            </a:lvl1pPr>
          </a:lstStyle>
          <a:p>
            <a:r>
              <a:rPr lang="en-US"/>
              <a:t>Click to add title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73BC2DF-9C2A-052C-AD2C-0A8ABAA50374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524000" y="3799840"/>
            <a:ext cx="9144000" cy="2286000"/>
          </a:xfrm>
        </p:spPr>
        <p:txBody>
          <a:bodyPr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add subtitle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0070940-5919-2C95-2278-32E50BF14D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957D599-49CF-19FE-6D86-C5EDB765F4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8931DF1-1C8D-86B9-BFDD-098FFC00FD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12358-51D2-46B3-9BDE-DF29528B9454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69947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wo Conten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Oval 21">
            <a:extLst>
              <a:ext uri="{FF2B5EF4-FFF2-40B4-BE49-F238E27FC236}">
                <a16:creationId xmlns:a16="http://schemas.microsoft.com/office/drawing/2014/main" id="{94729CA3-91C4-4A89-9448-A2F0E40917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ChangeAspect="1"/>
          </p:cNvSpPr>
          <p:nvPr/>
        </p:nvSpPr>
        <p:spPr>
          <a:xfrm>
            <a:off x="11069864" y="333375"/>
            <a:ext cx="360000" cy="360000"/>
          </a:xfrm>
          <a:prstGeom prst="ellipse">
            <a:avLst/>
          </a:prstGeom>
          <a:gradFill flip="none" rotWithShape="1">
            <a:gsLst>
              <a:gs pos="100000">
                <a:schemeClr val="bg2">
                  <a:lumMod val="50000"/>
                  <a:lumOff val="50000"/>
                </a:schemeClr>
              </a:gs>
              <a:gs pos="60000">
                <a:schemeClr val="bg2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innerShdw blurRad="127000" dist="63500" dir="2700000">
              <a:schemeClr val="accent1">
                <a:lumMod val="60000"/>
                <a:lumOff val="40000"/>
                <a:alpha val="20000"/>
              </a:schemeClr>
            </a:innerShd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168347B7-45FA-4A01-924D-DC385B720B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331786" y="5528198"/>
            <a:ext cx="631474" cy="667800"/>
            <a:chOff x="2994153" y="1378666"/>
            <a:chExt cx="631474" cy="667800"/>
          </a:xfrm>
        </p:grpSpPr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31167DA1-25D1-4E60-A62E-42B6F56A96EC}"/>
                </a:ext>
              </a:extLst>
            </p:cNvPr>
            <p:cNvSpPr>
              <a:spLocks noChangeAspect="1"/>
            </p:cNvSpPr>
            <p:nvPr/>
          </p:nvSpPr>
          <p:spPr>
            <a:xfrm rot="2700000">
              <a:off x="3039890" y="1332929"/>
              <a:ext cx="540000" cy="631474"/>
            </a:xfrm>
            <a:custGeom>
              <a:avLst/>
              <a:gdLst>
                <a:gd name="connsiteX0" fmla="*/ 540000 w 1080000"/>
                <a:gd name="connsiteY0" fmla="*/ 0 h 1262947"/>
                <a:gd name="connsiteX1" fmla="*/ 1080000 w 1080000"/>
                <a:gd name="connsiteY1" fmla="*/ 931034 h 1262947"/>
                <a:gd name="connsiteX2" fmla="*/ 1064374 w 1080000"/>
                <a:gd name="connsiteY2" fmla="*/ 931034 h 1262947"/>
                <a:gd name="connsiteX3" fmla="*/ 1069029 w 1080000"/>
                <a:gd name="connsiteY3" fmla="*/ 938533 h 1262947"/>
                <a:gd name="connsiteX4" fmla="*/ 1080000 w 1080000"/>
                <a:gd name="connsiteY4" fmla="*/ 992947 h 1262947"/>
                <a:gd name="connsiteX5" fmla="*/ 540000 w 1080000"/>
                <a:gd name="connsiteY5" fmla="*/ 1262947 h 1262947"/>
                <a:gd name="connsiteX6" fmla="*/ 0 w 1080000"/>
                <a:gd name="connsiteY6" fmla="*/ 992947 h 1262947"/>
                <a:gd name="connsiteX7" fmla="*/ 10971 w 1080000"/>
                <a:gd name="connsiteY7" fmla="*/ 938533 h 1262947"/>
                <a:gd name="connsiteX8" fmla="*/ 15626 w 1080000"/>
                <a:gd name="connsiteY8" fmla="*/ 931034 h 1262947"/>
                <a:gd name="connsiteX9" fmla="*/ 0 w 1080000"/>
                <a:gd name="connsiteY9" fmla="*/ 931034 h 1262947"/>
                <a:gd name="connsiteX0" fmla="*/ 540000 w 1080000"/>
                <a:gd name="connsiteY0" fmla="*/ 0 h 1262947"/>
                <a:gd name="connsiteX1" fmla="*/ 1080000 w 1080000"/>
                <a:gd name="connsiteY1" fmla="*/ 931034 h 1262947"/>
                <a:gd name="connsiteX2" fmla="*/ 1064374 w 1080000"/>
                <a:gd name="connsiteY2" fmla="*/ 931034 h 1262947"/>
                <a:gd name="connsiteX3" fmla="*/ 1069029 w 1080000"/>
                <a:gd name="connsiteY3" fmla="*/ 938533 h 1262947"/>
                <a:gd name="connsiteX4" fmla="*/ 1080000 w 1080000"/>
                <a:gd name="connsiteY4" fmla="*/ 992947 h 1262947"/>
                <a:gd name="connsiteX5" fmla="*/ 540000 w 1080000"/>
                <a:gd name="connsiteY5" fmla="*/ 1262947 h 1262947"/>
                <a:gd name="connsiteX6" fmla="*/ 0 w 1080000"/>
                <a:gd name="connsiteY6" fmla="*/ 992947 h 1262947"/>
                <a:gd name="connsiteX7" fmla="*/ 10971 w 1080000"/>
                <a:gd name="connsiteY7" fmla="*/ 938533 h 1262947"/>
                <a:gd name="connsiteX8" fmla="*/ 15626 w 1080000"/>
                <a:gd name="connsiteY8" fmla="*/ 931034 h 1262947"/>
                <a:gd name="connsiteX9" fmla="*/ 540000 w 1080000"/>
                <a:gd name="connsiteY9" fmla="*/ 0 h 1262947"/>
                <a:gd name="connsiteX0" fmla="*/ 540000 w 1080000"/>
                <a:gd name="connsiteY0" fmla="*/ 0 h 1262947"/>
                <a:gd name="connsiteX1" fmla="*/ 1064374 w 1080000"/>
                <a:gd name="connsiteY1" fmla="*/ 931034 h 1262947"/>
                <a:gd name="connsiteX2" fmla="*/ 1069029 w 1080000"/>
                <a:gd name="connsiteY2" fmla="*/ 938533 h 1262947"/>
                <a:gd name="connsiteX3" fmla="*/ 1080000 w 1080000"/>
                <a:gd name="connsiteY3" fmla="*/ 992947 h 1262947"/>
                <a:gd name="connsiteX4" fmla="*/ 540000 w 1080000"/>
                <a:gd name="connsiteY4" fmla="*/ 1262947 h 1262947"/>
                <a:gd name="connsiteX5" fmla="*/ 0 w 1080000"/>
                <a:gd name="connsiteY5" fmla="*/ 992947 h 1262947"/>
                <a:gd name="connsiteX6" fmla="*/ 10971 w 1080000"/>
                <a:gd name="connsiteY6" fmla="*/ 938533 h 1262947"/>
                <a:gd name="connsiteX7" fmla="*/ 15626 w 1080000"/>
                <a:gd name="connsiteY7" fmla="*/ 931034 h 1262947"/>
                <a:gd name="connsiteX8" fmla="*/ 540000 w 1080000"/>
                <a:gd name="connsiteY8" fmla="*/ 0 h 12629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080000" h="1262947">
                  <a:moveTo>
                    <a:pt x="540000" y="0"/>
                  </a:moveTo>
                  <a:lnTo>
                    <a:pt x="1064374" y="931034"/>
                  </a:lnTo>
                  <a:lnTo>
                    <a:pt x="1069029" y="938533"/>
                  </a:lnTo>
                  <a:cubicBezTo>
                    <a:pt x="1076223" y="956109"/>
                    <a:pt x="1080000" y="974307"/>
                    <a:pt x="1080000" y="992947"/>
                  </a:cubicBezTo>
                  <a:cubicBezTo>
                    <a:pt x="1080000" y="1142064"/>
                    <a:pt x="838234" y="1262947"/>
                    <a:pt x="540000" y="1262947"/>
                  </a:cubicBezTo>
                  <a:cubicBezTo>
                    <a:pt x="241766" y="1262947"/>
                    <a:pt x="0" y="1142064"/>
                    <a:pt x="0" y="992947"/>
                  </a:cubicBezTo>
                  <a:cubicBezTo>
                    <a:pt x="0" y="974307"/>
                    <a:pt x="3778" y="956109"/>
                    <a:pt x="10971" y="938533"/>
                  </a:cubicBezTo>
                  <a:lnTo>
                    <a:pt x="15626" y="931034"/>
                  </a:lnTo>
                  <a:lnTo>
                    <a:pt x="540000" y="0"/>
                  </a:lnTo>
                  <a:close/>
                </a:path>
              </a:pathLst>
            </a:custGeom>
            <a:gradFill>
              <a:gsLst>
                <a:gs pos="60000">
                  <a:schemeClr val="bg2">
                    <a:lumMod val="90000"/>
                    <a:lumOff val="10000"/>
                  </a:schemeClr>
                </a:gs>
                <a:gs pos="30000">
                  <a:schemeClr val="bg2">
                    <a:lumMod val="90000"/>
                    <a:lumOff val="10000"/>
                  </a:schemeClr>
                </a:gs>
                <a:gs pos="40000">
                  <a:schemeClr val="bg2">
                    <a:lumMod val="75000"/>
                    <a:lumOff val="25000"/>
                  </a:schemeClr>
                </a:gs>
                <a:gs pos="100000">
                  <a:schemeClr val="bg2"/>
                </a:gs>
              </a:gsLst>
              <a:lin ang="600000" scaled="0"/>
            </a:gradFill>
            <a:ln>
              <a:noFill/>
            </a:ln>
            <a:effectLst>
              <a:innerShdw blurRad="254000" dist="101600" dir="2700000">
                <a:schemeClr val="accent1">
                  <a:lumMod val="60000"/>
                  <a:lumOff val="40000"/>
                  <a:alpha val="2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6B7B7215-A661-477E-91D0-CDBE5564D2B9}"/>
                </a:ext>
              </a:extLst>
            </p:cNvPr>
            <p:cNvSpPr/>
            <p:nvPr/>
          </p:nvSpPr>
          <p:spPr>
            <a:xfrm rot="8100000">
              <a:off x="3047090" y="1506466"/>
              <a:ext cx="270000" cy="540000"/>
            </a:xfrm>
            <a:prstGeom prst="ellipse">
              <a:avLst/>
            </a:prstGeom>
            <a:gradFill>
              <a:gsLst>
                <a:gs pos="100000">
                  <a:schemeClr val="bg2">
                    <a:lumMod val="90000"/>
                    <a:lumOff val="10000"/>
                  </a:schemeClr>
                </a:gs>
                <a:gs pos="50000">
                  <a:schemeClr val="bg2">
                    <a:lumMod val="95000"/>
                    <a:lumOff val="5000"/>
                  </a:schemeClr>
                </a:gs>
              </a:gsLst>
              <a:lin ang="5400000" scaled="0"/>
            </a:gradFill>
            <a:ln>
              <a:noFill/>
            </a:ln>
            <a:effectLst>
              <a:innerShdw blurRad="12700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8978E540-142B-4A82-9C3F-E61BC190AEE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50863" y="508635"/>
            <a:ext cx="11090274" cy="1332000"/>
          </a:xfrm>
        </p:spPr>
        <p:txBody>
          <a:bodyPr>
            <a:normAutofit/>
          </a:bodyPr>
          <a:lstStyle>
            <a:lvl1pPr>
              <a:lnSpc>
                <a:spcPct val="100000"/>
              </a:lnSpc>
              <a:defRPr sz="4000"/>
            </a:lvl1pPr>
          </a:lstStyle>
          <a:p>
            <a:r>
              <a:rPr lang="en-US"/>
              <a:t>Click to add title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2C6BF36-D4F5-4363-B440-BDAE50BBD4B6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550862" y="2097175"/>
            <a:ext cx="5435600" cy="3995650"/>
          </a:xfrm>
        </p:spPr>
        <p:txBody>
          <a:bodyPr>
            <a:normAutofit/>
          </a:bodyPr>
          <a:lstStyle>
            <a:lvl1pPr marL="0" indent="0">
              <a:spcBef>
                <a:spcPts val="1000"/>
              </a:spcBef>
              <a:buNone/>
              <a:defRPr sz="1800">
                <a:solidFill>
                  <a:schemeClr val="tx1"/>
                </a:solidFill>
              </a:defRPr>
            </a:lvl1pPr>
            <a:lvl2pPr marL="228600">
              <a:spcBef>
                <a:spcPts val="1000"/>
              </a:spcBef>
              <a:defRPr sz="1800">
                <a:solidFill>
                  <a:schemeClr val="tx1"/>
                </a:solidFill>
              </a:defRPr>
            </a:lvl2pPr>
            <a:lvl3pPr marL="411480" indent="-228600">
              <a:spcBef>
                <a:spcPts val="1000"/>
              </a:spcBef>
              <a:defRPr sz="1800">
                <a:solidFill>
                  <a:schemeClr val="tx1"/>
                </a:solidFill>
              </a:defRPr>
            </a:lvl3pPr>
            <a:lvl4pPr marL="594360">
              <a:spcBef>
                <a:spcPts val="1000"/>
              </a:spcBef>
              <a:defRPr sz="1800">
                <a:solidFill>
                  <a:schemeClr val="tx1"/>
                </a:solidFill>
              </a:defRPr>
            </a:lvl4pPr>
            <a:lvl5pPr marL="777240">
              <a:spcBef>
                <a:spcPts val="1000"/>
              </a:spcBef>
              <a:defRPr sz="1800"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add content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6B65629D-0977-C0EA-5E0B-C4822F43DAEE}"/>
              </a:ext>
            </a:extLst>
          </p:cNvPr>
          <p:cNvSpPr>
            <a:spLocks noGrp="1"/>
          </p:cNvSpPr>
          <p:nvPr>
            <p:ph sz="half" idx="13" hasCustomPrompt="1"/>
          </p:nvPr>
        </p:nvSpPr>
        <p:spPr>
          <a:xfrm>
            <a:off x="6205540" y="2097175"/>
            <a:ext cx="5435600" cy="3995650"/>
          </a:xfrm>
        </p:spPr>
        <p:txBody>
          <a:bodyPr>
            <a:normAutofit/>
          </a:bodyPr>
          <a:lstStyle>
            <a:lvl1pPr marL="0" indent="0">
              <a:spcBef>
                <a:spcPts val="1000"/>
              </a:spcBef>
              <a:buNone/>
              <a:defRPr sz="1800">
                <a:solidFill>
                  <a:schemeClr val="tx1"/>
                </a:solidFill>
              </a:defRPr>
            </a:lvl1pPr>
            <a:lvl2pPr marL="228600">
              <a:spcBef>
                <a:spcPts val="1000"/>
              </a:spcBef>
              <a:defRPr sz="1800">
                <a:solidFill>
                  <a:schemeClr val="tx1"/>
                </a:solidFill>
              </a:defRPr>
            </a:lvl2pPr>
            <a:lvl3pPr marL="411480" indent="-228600">
              <a:spcBef>
                <a:spcPts val="1000"/>
              </a:spcBef>
              <a:defRPr sz="1800">
                <a:solidFill>
                  <a:schemeClr val="tx1"/>
                </a:solidFill>
              </a:defRPr>
            </a:lvl3pPr>
            <a:lvl4pPr marL="594360">
              <a:spcBef>
                <a:spcPts val="1000"/>
              </a:spcBef>
              <a:defRPr sz="1800">
                <a:solidFill>
                  <a:schemeClr val="tx1"/>
                </a:solidFill>
              </a:defRPr>
            </a:lvl4pPr>
            <a:lvl5pPr marL="777240">
              <a:spcBef>
                <a:spcPts val="1000"/>
              </a:spcBef>
              <a:defRPr sz="1800"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add content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B99A8AF-0998-4613-B1D8-C14ECBFFDF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20XX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6E44EAA-B8A9-4428-A9DF-1174DA9409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9E5C381-C899-4BF9-B584-2D78074D1C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1B0FB-D917-4C8C-928F-313BD683BF39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998290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los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val 6">
            <a:extLst>
              <a:ext uri="{FF2B5EF4-FFF2-40B4-BE49-F238E27FC236}">
                <a16:creationId xmlns:a16="http://schemas.microsoft.com/office/drawing/2014/main" id="{E57989ED-9663-5033-AA83-267069FC5C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ChangeAspect="1"/>
          </p:cNvSpPr>
          <p:nvPr userDrawn="1"/>
        </p:nvSpPr>
        <p:spPr>
          <a:xfrm>
            <a:off x="5303845" y="5427212"/>
            <a:ext cx="1080000" cy="1080000"/>
          </a:xfrm>
          <a:prstGeom prst="ellipse">
            <a:avLst/>
          </a:prstGeom>
          <a:gradFill flip="none" rotWithShape="1">
            <a:gsLst>
              <a:gs pos="100000">
                <a:schemeClr val="bg2">
                  <a:lumMod val="50000"/>
                  <a:lumOff val="50000"/>
                </a:schemeClr>
              </a:gs>
              <a:gs pos="60000">
                <a:schemeClr val="bg2">
                  <a:lumMod val="100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innerShdw blurRad="254000" dist="127000" dir="2700000">
              <a:schemeClr val="accent1">
                <a:lumMod val="60000"/>
                <a:lumOff val="40000"/>
                <a:alpha val="40000"/>
              </a:schemeClr>
            </a:innerShd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1A4B040-51E3-4DA0-B21D-EEE173E7536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9536" y="549274"/>
            <a:ext cx="5179330" cy="2841829"/>
          </a:xfrm>
        </p:spPr>
        <p:txBody>
          <a:bodyPr vert="horz" wrap="square" lIns="0" tIns="0" rIns="0" bIns="0" rtlCol="0" anchor="b" anchorCtr="0">
            <a:normAutofit/>
          </a:bodyPr>
          <a:lstStyle>
            <a:lvl1pPr>
              <a:defRPr lang="en-US" sz="5400" dirty="0"/>
            </a:lvl1pPr>
          </a:lstStyle>
          <a:p>
            <a:pPr lvl="0">
              <a:lnSpc>
                <a:spcPct val="100000"/>
              </a:lnSpc>
            </a:pPr>
            <a:r>
              <a:rPr lang="en-US"/>
              <a:t>Click to add title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8A2CD90-429B-4A55-B6C8-DD6CE6994118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9537" y="3646704"/>
            <a:ext cx="5179330" cy="2706160"/>
          </a:xfrm>
        </p:spPr>
        <p:txBody>
          <a:bodyPr>
            <a:normAutofit/>
          </a:bodyPr>
          <a:lstStyle>
            <a:lvl1pPr marL="0" indent="0">
              <a:spcBef>
                <a:spcPts val="1000"/>
              </a:spcBef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spcBef>
                <a:spcPts val="1000"/>
              </a:spcBef>
              <a:buNone/>
              <a:defRPr sz="1200">
                <a:solidFill>
                  <a:schemeClr val="tx1"/>
                </a:solidFill>
              </a:defRPr>
            </a:lvl2pPr>
            <a:lvl3pPr marL="914400" indent="0">
              <a:spcBef>
                <a:spcPts val="1000"/>
              </a:spcBef>
              <a:buNone/>
              <a:defRPr sz="1200">
                <a:solidFill>
                  <a:schemeClr val="tx1"/>
                </a:solidFill>
              </a:defRPr>
            </a:lvl3pPr>
            <a:lvl4pPr marL="1371600" indent="0">
              <a:spcBef>
                <a:spcPts val="1000"/>
              </a:spcBef>
              <a:buNone/>
              <a:defRPr sz="1200">
                <a:solidFill>
                  <a:schemeClr val="tx1"/>
                </a:solidFill>
              </a:defRPr>
            </a:lvl4pPr>
            <a:lvl5pPr marL="1828800" indent="0">
              <a:spcBef>
                <a:spcPts val="1000"/>
              </a:spcBef>
              <a:buNone/>
              <a:defRPr sz="1200"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add content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0" name="Picture Placeholder 19">
            <a:extLst>
              <a:ext uri="{FF2B5EF4-FFF2-40B4-BE49-F238E27FC236}">
                <a16:creationId xmlns:a16="http://schemas.microsoft.com/office/drawing/2014/main" id="{5392876F-0BBD-F80A-DE7F-8831AD3BF353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5926138" y="549275"/>
            <a:ext cx="5654675" cy="5788025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</a:lstStyle>
          <a:p>
            <a:r>
              <a:rPr lang="en-US"/>
              <a:t>Click icon to insert picture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64E08E8E-10CB-55BC-8AFF-E64C800B9F8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594036" y="5610392"/>
            <a:ext cx="667802" cy="631474"/>
            <a:chOff x="10478914" y="1506691"/>
            <a:chExt cx="667802" cy="631474"/>
          </a:xfrm>
        </p:grpSpPr>
        <p:sp>
          <p:nvSpPr>
            <p:cNvPr id="10" name="Freeform: Shape 15">
              <a:extLst>
                <a:ext uri="{FF2B5EF4-FFF2-40B4-BE49-F238E27FC236}">
                  <a16:creationId xmlns:a16="http://schemas.microsoft.com/office/drawing/2014/main" id="{B439260B-AC6B-1C83-1A63-058A7E7EFCC9}"/>
                </a:ext>
              </a:extLst>
            </p:cNvPr>
            <p:cNvSpPr>
              <a:spLocks noChangeAspect="1"/>
            </p:cNvSpPr>
            <p:nvPr/>
          </p:nvSpPr>
          <p:spPr>
            <a:xfrm rot="8100000">
              <a:off x="10606715" y="1506691"/>
              <a:ext cx="540001" cy="631474"/>
            </a:xfrm>
            <a:custGeom>
              <a:avLst/>
              <a:gdLst>
                <a:gd name="connsiteX0" fmla="*/ 540000 w 1080000"/>
                <a:gd name="connsiteY0" fmla="*/ 0 h 1262947"/>
                <a:gd name="connsiteX1" fmla="*/ 1080000 w 1080000"/>
                <a:gd name="connsiteY1" fmla="*/ 931034 h 1262947"/>
                <a:gd name="connsiteX2" fmla="*/ 1064374 w 1080000"/>
                <a:gd name="connsiteY2" fmla="*/ 931034 h 1262947"/>
                <a:gd name="connsiteX3" fmla="*/ 1069029 w 1080000"/>
                <a:gd name="connsiteY3" fmla="*/ 938533 h 1262947"/>
                <a:gd name="connsiteX4" fmla="*/ 1080000 w 1080000"/>
                <a:gd name="connsiteY4" fmla="*/ 992947 h 1262947"/>
                <a:gd name="connsiteX5" fmla="*/ 540000 w 1080000"/>
                <a:gd name="connsiteY5" fmla="*/ 1262947 h 1262947"/>
                <a:gd name="connsiteX6" fmla="*/ 0 w 1080000"/>
                <a:gd name="connsiteY6" fmla="*/ 992947 h 1262947"/>
                <a:gd name="connsiteX7" fmla="*/ 10971 w 1080000"/>
                <a:gd name="connsiteY7" fmla="*/ 938533 h 1262947"/>
                <a:gd name="connsiteX8" fmla="*/ 15626 w 1080000"/>
                <a:gd name="connsiteY8" fmla="*/ 931034 h 1262947"/>
                <a:gd name="connsiteX9" fmla="*/ 0 w 1080000"/>
                <a:gd name="connsiteY9" fmla="*/ 931034 h 1262947"/>
                <a:gd name="connsiteX0" fmla="*/ 540000 w 1080000"/>
                <a:gd name="connsiteY0" fmla="*/ 0 h 1262947"/>
                <a:gd name="connsiteX1" fmla="*/ 1080000 w 1080000"/>
                <a:gd name="connsiteY1" fmla="*/ 931034 h 1262947"/>
                <a:gd name="connsiteX2" fmla="*/ 1064374 w 1080000"/>
                <a:gd name="connsiteY2" fmla="*/ 931034 h 1262947"/>
                <a:gd name="connsiteX3" fmla="*/ 1069029 w 1080000"/>
                <a:gd name="connsiteY3" fmla="*/ 938533 h 1262947"/>
                <a:gd name="connsiteX4" fmla="*/ 1080000 w 1080000"/>
                <a:gd name="connsiteY4" fmla="*/ 992947 h 1262947"/>
                <a:gd name="connsiteX5" fmla="*/ 540000 w 1080000"/>
                <a:gd name="connsiteY5" fmla="*/ 1262947 h 1262947"/>
                <a:gd name="connsiteX6" fmla="*/ 0 w 1080000"/>
                <a:gd name="connsiteY6" fmla="*/ 992947 h 1262947"/>
                <a:gd name="connsiteX7" fmla="*/ 10971 w 1080000"/>
                <a:gd name="connsiteY7" fmla="*/ 938533 h 1262947"/>
                <a:gd name="connsiteX8" fmla="*/ 15626 w 1080000"/>
                <a:gd name="connsiteY8" fmla="*/ 931034 h 1262947"/>
                <a:gd name="connsiteX9" fmla="*/ 540000 w 1080000"/>
                <a:gd name="connsiteY9" fmla="*/ 0 h 1262947"/>
                <a:gd name="connsiteX0" fmla="*/ 540000 w 1080000"/>
                <a:gd name="connsiteY0" fmla="*/ 0 h 1262947"/>
                <a:gd name="connsiteX1" fmla="*/ 1064374 w 1080000"/>
                <a:gd name="connsiteY1" fmla="*/ 931034 h 1262947"/>
                <a:gd name="connsiteX2" fmla="*/ 1069029 w 1080000"/>
                <a:gd name="connsiteY2" fmla="*/ 938533 h 1262947"/>
                <a:gd name="connsiteX3" fmla="*/ 1080000 w 1080000"/>
                <a:gd name="connsiteY3" fmla="*/ 992947 h 1262947"/>
                <a:gd name="connsiteX4" fmla="*/ 540000 w 1080000"/>
                <a:gd name="connsiteY4" fmla="*/ 1262947 h 1262947"/>
                <a:gd name="connsiteX5" fmla="*/ 0 w 1080000"/>
                <a:gd name="connsiteY5" fmla="*/ 992947 h 1262947"/>
                <a:gd name="connsiteX6" fmla="*/ 10971 w 1080000"/>
                <a:gd name="connsiteY6" fmla="*/ 938533 h 1262947"/>
                <a:gd name="connsiteX7" fmla="*/ 15626 w 1080000"/>
                <a:gd name="connsiteY7" fmla="*/ 931034 h 1262947"/>
                <a:gd name="connsiteX8" fmla="*/ 540000 w 1080000"/>
                <a:gd name="connsiteY8" fmla="*/ 0 h 12629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080000" h="1262947">
                  <a:moveTo>
                    <a:pt x="540000" y="0"/>
                  </a:moveTo>
                  <a:lnTo>
                    <a:pt x="1064374" y="931034"/>
                  </a:lnTo>
                  <a:lnTo>
                    <a:pt x="1069029" y="938533"/>
                  </a:lnTo>
                  <a:cubicBezTo>
                    <a:pt x="1076223" y="956109"/>
                    <a:pt x="1080000" y="974307"/>
                    <a:pt x="1080000" y="992947"/>
                  </a:cubicBezTo>
                  <a:cubicBezTo>
                    <a:pt x="1080000" y="1142064"/>
                    <a:pt x="838234" y="1262947"/>
                    <a:pt x="540000" y="1262947"/>
                  </a:cubicBezTo>
                  <a:cubicBezTo>
                    <a:pt x="241766" y="1262947"/>
                    <a:pt x="0" y="1142064"/>
                    <a:pt x="0" y="992947"/>
                  </a:cubicBezTo>
                  <a:cubicBezTo>
                    <a:pt x="0" y="974307"/>
                    <a:pt x="3778" y="956109"/>
                    <a:pt x="10971" y="938533"/>
                  </a:cubicBezTo>
                  <a:lnTo>
                    <a:pt x="15626" y="931034"/>
                  </a:lnTo>
                  <a:lnTo>
                    <a:pt x="540000" y="0"/>
                  </a:lnTo>
                  <a:close/>
                </a:path>
              </a:pathLst>
            </a:custGeom>
            <a:gradFill>
              <a:gsLst>
                <a:gs pos="60000">
                  <a:schemeClr val="bg2">
                    <a:lumMod val="90000"/>
                    <a:lumOff val="10000"/>
                  </a:schemeClr>
                </a:gs>
                <a:gs pos="30000">
                  <a:schemeClr val="bg2">
                    <a:lumMod val="90000"/>
                    <a:lumOff val="10000"/>
                  </a:schemeClr>
                </a:gs>
                <a:gs pos="40000">
                  <a:schemeClr val="bg2">
                    <a:lumMod val="80000"/>
                    <a:lumOff val="20000"/>
                  </a:schemeClr>
                </a:gs>
                <a:gs pos="100000">
                  <a:schemeClr val="bg2"/>
                </a:gs>
              </a:gsLst>
              <a:lin ang="600000" scaled="0"/>
            </a:gradFill>
            <a:ln>
              <a:noFill/>
            </a:ln>
            <a:effectLst>
              <a:innerShdw blurRad="101600" dist="50800" dir="7320000">
                <a:schemeClr val="accent1">
                  <a:lumMod val="60000"/>
                  <a:lumOff val="40000"/>
                  <a:alpha val="2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4ADD32DC-9BAF-DA32-4E29-A6D403E04377}"/>
                </a:ext>
              </a:extLst>
            </p:cNvPr>
            <p:cNvSpPr/>
            <p:nvPr/>
          </p:nvSpPr>
          <p:spPr>
            <a:xfrm rot="13500000">
              <a:off x="10613915" y="1424627"/>
              <a:ext cx="270000" cy="540001"/>
            </a:xfrm>
            <a:prstGeom prst="ellipse">
              <a:avLst/>
            </a:prstGeom>
            <a:solidFill>
              <a:schemeClr val="bg2">
                <a:lumMod val="90000"/>
                <a:lumOff val="10000"/>
              </a:schemeClr>
            </a:solidFill>
            <a:ln>
              <a:noFill/>
            </a:ln>
            <a:effectLst>
              <a:innerShdw blurRad="12700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3BDBC526-6DCD-4FF6-8395-D8C22E46E5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613998" y="5334748"/>
            <a:ext cx="678135" cy="990000"/>
            <a:chOff x="10490969" y="1448827"/>
            <a:chExt cx="678135" cy="990000"/>
          </a:xfrm>
        </p:grpSpPr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02ECB475-568C-47AC-B16D-2E202DEB2DE0}"/>
                </a:ext>
              </a:extLst>
            </p:cNvPr>
            <p:cNvSpPr>
              <a:spLocks noChangeAspect="1"/>
            </p:cNvSpPr>
            <p:nvPr/>
          </p:nvSpPr>
          <p:spPr>
            <a:xfrm rot="2700000" flipH="1" flipV="1">
              <a:off x="10268976" y="1743588"/>
              <a:ext cx="926985" cy="463493"/>
            </a:xfrm>
            <a:custGeom>
              <a:avLst/>
              <a:gdLst>
                <a:gd name="connsiteX0" fmla="*/ 1329373 w 2658746"/>
                <a:gd name="connsiteY0" fmla="*/ 0 h 1329373"/>
                <a:gd name="connsiteX1" fmla="*/ 2658746 w 2658746"/>
                <a:gd name="connsiteY1" fmla="*/ 1329373 h 1329373"/>
                <a:gd name="connsiteX2" fmla="*/ 1994059 w 2658746"/>
                <a:gd name="connsiteY2" fmla="*/ 1329373 h 1329373"/>
                <a:gd name="connsiteX3" fmla="*/ 1329373 w 2658746"/>
                <a:gd name="connsiteY3" fmla="*/ 664687 h 1329373"/>
                <a:gd name="connsiteX4" fmla="*/ 664687 w 2658746"/>
                <a:gd name="connsiteY4" fmla="*/ 1329373 h 1329373"/>
                <a:gd name="connsiteX5" fmla="*/ 0 w 2658746"/>
                <a:gd name="connsiteY5" fmla="*/ 1329373 h 1329373"/>
                <a:gd name="connsiteX6" fmla="*/ 1329373 w 2658746"/>
                <a:gd name="connsiteY6" fmla="*/ 0 h 1329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658746" h="1329373">
                  <a:moveTo>
                    <a:pt x="1329373" y="0"/>
                  </a:moveTo>
                  <a:cubicBezTo>
                    <a:pt x="2063565" y="0"/>
                    <a:pt x="2658746" y="595181"/>
                    <a:pt x="2658746" y="1329373"/>
                  </a:cubicBezTo>
                  <a:lnTo>
                    <a:pt x="1994059" y="1329373"/>
                  </a:lnTo>
                  <a:cubicBezTo>
                    <a:pt x="1994059" y="962277"/>
                    <a:pt x="1696469" y="664687"/>
                    <a:pt x="1329373" y="664687"/>
                  </a:cubicBezTo>
                  <a:cubicBezTo>
                    <a:pt x="962277" y="664687"/>
                    <a:pt x="664687" y="962277"/>
                    <a:pt x="664687" y="1329373"/>
                  </a:cubicBezTo>
                  <a:lnTo>
                    <a:pt x="0" y="1329373"/>
                  </a:lnTo>
                  <a:cubicBezTo>
                    <a:pt x="0" y="595181"/>
                    <a:pt x="595181" y="0"/>
                    <a:pt x="1329373" y="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ffectLst>
              <a:innerShdw blurRad="127000" dist="50800" dir="13500000">
                <a:schemeClr val="accent1">
                  <a:lumMod val="40000"/>
                  <a:lumOff val="60000"/>
                  <a:alpha val="2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080D8764-525A-441E-B58F-068E82F09714}"/>
                </a:ext>
              </a:extLst>
            </p:cNvPr>
            <p:cNvSpPr/>
            <p:nvPr/>
          </p:nvSpPr>
          <p:spPr>
            <a:xfrm rot="8100000" flipH="1" flipV="1">
              <a:off x="11115555" y="1939340"/>
              <a:ext cx="53549" cy="233295"/>
            </a:xfrm>
            <a:prstGeom prst="ellipse">
              <a:avLst/>
            </a:prstGeom>
            <a:solidFill>
              <a:schemeClr val="bg2">
                <a:lumMod val="90000"/>
                <a:lumOff val="10000"/>
              </a:schemeClr>
            </a:solidFill>
            <a:ln>
              <a:noFill/>
            </a:ln>
            <a:effectLst>
              <a:innerShdw blurRad="635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11196109-6F2B-4738-B2FC-2CCC753AABD4}"/>
                </a:ext>
              </a:extLst>
            </p:cNvPr>
            <p:cNvSpPr/>
            <p:nvPr/>
          </p:nvSpPr>
          <p:spPr>
            <a:xfrm rot="8100000" flipH="1" flipV="1">
              <a:off x="10625042" y="1448827"/>
              <a:ext cx="53549" cy="233295"/>
            </a:xfrm>
            <a:prstGeom prst="ellipse">
              <a:avLst/>
            </a:prstGeom>
            <a:solidFill>
              <a:schemeClr val="bg2">
                <a:lumMod val="90000"/>
                <a:lumOff val="10000"/>
              </a:schemeClr>
            </a:solidFill>
            <a:ln>
              <a:noFill/>
            </a:ln>
            <a:effectLst>
              <a:innerShdw blurRad="635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F7E468C2-69B8-470B-85E3-801A3CB1D7E2}"/>
                </a:ext>
              </a:extLst>
            </p:cNvPr>
            <p:cNvSpPr>
              <a:spLocks noChangeAspect="1"/>
            </p:cNvSpPr>
            <p:nvPr/>
          </p:nvSpPr>
          <p:spPr>
            <a:xfrm rot="2700000" flipH="1" flipV="1">
              <a:off x="10292519" y="1686748"/>
              <a:ext cx="926985" cy="530086"/>
            </a:xfrm>
            <a:custGeom>
              <a:avLst/>
              <a:gdLst>
                <a:gd name="connsiteX0" fmla="*/ 1329373 w 2658746"/>
                <a:gd name="connsiteY0" fmla="*/ 0 h 1329373"/>
                <a:gd name="connsiteX1" fmla="*/ 2658746 w 2658746"/>
                <a:gd name="connsiteY1" fmla="*/ 1329373 h 1329373"/>
                <a:gd name="connsiteX2" fmla="*/ 1994059 w 2658746"/>
                <a:gd name="connsiteY2" fmla="*/ 1329373 h 1329373"/>
                <a:gd name="connsiteX3" fmla="*/ 1329373 w 2658746"/>
                <a:gd name="connsiteY3" fmla="*/ 664687 h 1329373"/>
                <a:gd name="connsiteX4" fmla="*/ 664687 w 2658746"/>
                <a:gd name="connsiteY4" fmla="*/ 1329373 h 1329373"/>
                <a:gd name="connsiteX5" fmla="*/ 0 w 2658746"/>
                <a:gd name="connsiteY5" fmla="*/ 1329373 h 1329373"/>
                <a:gd name="connsiteX6" fmla="*/ 1329373 w 2658746"/>
                <a:gd name="connsiteY6" fmla="*/ 0 h 1329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658746" h="1329373">
                  <a:moveTo>
                    <a:pt x="1329373" y="0"/>
                  </a:moveTo>
                  <a:cubicBezTo>
                    <a:pt x="2063565" y="0"/>
                    <a:pt x="2658746" y="595181"/>
                    <a:pt x="2658746" y="1329373"/>
                  </a:cubicBezTo>
                  <a:lnTo>
                    <a:pt x="1994059" y="1329373"/>
                  </a:lnTo>
                  <a:cubicBezTo>
                    <a:pt x="1994059" y="962277"/>
                    <a:pt x="1696469" y="664687"/>
                    <a:pt x="1329373" y="664687"/>
                  </a:cubicBezTo>
                  <a:cubicBezTo>
                    <a:pt x="962277" y="664687"/>
                    <a:pt x="664687" y="962277"/>
                    <a:pt x="664687" y="1329373"/>
                  </a:cubicBezTo>
                  <a:lnTo>
                    <a:pt x="0" y="1329373"/>
                  </a:lnTo>
                  <a:cubicBezTo>
                    <a:pt x="0" y="595181"/>
                    <a:pt x="595181" y="0"/>
                    <a:pt x="1329373" y="0"/>
                  </a:cubicBezTo>
                  <a:close/>
                </a:path>
              </a:pathLst>
            </a:custGeom>
            <a:solidFill>
              <a:schemeClr val="bg2">
                <a:lumMod val="50000"/>
                <a:lumOff val="50000"/>
                <a:alpha val="20000"/>
              </a:schemeClr>
            </a:solidFill>
            <a:ln>
              <a:noFill/>
            </a:ln>
            <a:effectLst>
              <a:softEdge rad="1016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</p:grp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D4EE704-5DCA-484E-85E0-0E3A7B1C50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CA69B66-1C18-44A2-93F7-97DED26F24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44B5A0-66FA-433A-8DC5-C097C63B4D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1B0FB-D917-4C8C-928F-313BD683BF39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07391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8028302-E866-455D-8898-5362302754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3" y="550800"/>
            <a:ext cx="11090275" cy="1333057"/>
          </a:xfrm>
          <a:prstGeom prst="rect">
            <a:avLst/>
          </a:prstGeom>
        </p:spPr>
        <p:txBody>
          <a:bodyPr vert="horz" wrap="square" lIns="0" tIns="0" rIns="0" bIns="0" rtlCol="0" anchor="t" anchorCtr="0">
            <a:normAutofit/>
          </a:bodyPr>
          <a:lstStyle/>
          <a:p>
            <a:pPr lvl="0">
              <a:lnSpc>
                <a:spcPct val="100000"/>
              </a:lnSpc>
            </a:pPr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C94E72B-F0CF-4BC4-B509-A1C4508BE43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50863" y="2113862"/>
            <a:ext cx="11091600" cy="3978963"/>
          </a:xfrm>
          <a:prstGeom prst="rect">
            <a:avLst/>
          </a:prstGeom>
        </p:spPr>
        <p:txBody>
          <a:bodyPr vert="horz" wrap="square" lIns="0" tIns="0" rIns="0" bIns="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4ACE49D-C22F-4540-AC09-E421D2A2EDB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50863" y="6507212"/>
            <a:ext cx="2628900" cy="153888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algn="l">
              <a:defRPr sz="100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r>
              <a:rPr lang="en-US"/>
              <a:t>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CD5C3BE-317E-49E8-82B5-C8A7EC9C8A7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359150" y="6507212"/>
            <a:ext cx="6379210" cy="153888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algn="l">
              <a:defRPr sz="100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5574E12-6C16-431F-B2CE-E4B15916BA0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948863" y="6507212"/>
            <a:ext cx="1692274" cy="153888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algn="r">
              <a:defRPr sz="100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fld id="{DBA1B0FB-D917-4C8C-928F-313BD683BF39}" type="slidenum">
              <a:rPr lang="en-US" smtClean="0"/>
              <a:pPr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205872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06" r:id="rId1"/>
    <p:sldLayoutId id="2147483707" r:id="rId2"/>
    <p:sldLayoutId id="2147483708" r:id="rId3"/>
    <p:sldLayoutId id="2147483709" r:id="rId4"/>
    <p:sldLayoutId id="2147483710" r:id="rId5"/>
    <p:sldLayoutId id="2147483711" r:id="rId6"/>
    <p:sldLayoutId id="2147483712" r:id="rId7"/>
    <p:sldLayoutId id="2147483713" r:id="rId8"/>
    <p:sldLayoutId id="2147483714" r:id="rId9"/>
    <p:sldLayoutId id="2147483715" r:id="rId10"/>
    <p:sldLayoutId id="2147483716" r:id="rId11"/>
    <p:sldLayoutId id="2147483717" r:id="rId12"/>
    <p:sldLayoutId id="2147483718" r:id="rId13"/>
    <p:sldLayoutId id="2147483719" r:id="rId14"/>
    <p:sldLayoutId id="2147483720" r:id="rId15"/>
    <p:sldLayoutId id="2147483721" r:id="rId16"/>
    <p:sldLayoutId id="2147483722" r:id="rId17"/>
    <p:sldLayoutId id="2147483723" r:id="rId18"/>
    <p:sldLayoutId id="2147483728" r:id="rId19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800" kern="1200" dirty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1000"/>
        </a:spcBef>
        <a:spcAft>
          <a:spcPts val="800"/>
        </a:spcAft>
        <a:buFont typeface="Arial" panose="020B0604020202020204" pitchFamily="34" charset="0"/>
        <a:buChar char="•"/>
        <a:defRPr sz="2400" kern="1200">
          <a:solidFill>
            <a:schemeClr val="tx1">
              <a:alpha val="60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500"/>
        </a:spcBef>
        <a:spcAft>
          <a:spcPts val="800"/>
        </a:spcAft>
        <a:buFont typeface="Arial" panose="020B0604020202020204" pitchFamily="34" charset="0"/>
        <a:buChar char="•"/>
        <a:defRPr sz="1600" kern="1200">
          <a:solidFill>
            <a:schemeClr val="tx1">
              <a:alpha val="60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500"/>
        </a:spcBef>
        <a:spcAft>
          <a:spcPts val="800"/>
        </a:spcAft>
        <a:buFont typeface="Arial" panose="020B0604020202020204" pitchFamily="34" charset="0"/>
        <a:buChar char="•"/>
        <a:defRPr sz="1600" kern="1200">
          <a:solidFill>
            <a:schemeClr val="tx1">
              <a:alpha val="6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500"/>
        </a:spcBef>
        <a:spcAft>
          <a:spcPts val="800"/>
        </a:spcAft>
        <a:buFont typeface="Arial" panose="020B0604020202020204" pitchFamily="34" charset="0"/>
        <a:buChar char="•"/>
        <a:defRPr sz="1600" kern="1200">
          <a:solidFill>
            <a:schemeClr val="tx1">
              <a:alpha val="6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500"/>
        </a:spcBef>
        <a:spcAft>
          <a:spcPts val="800"/>
        </a:spcAft>
        <a:buFont typeface="Arial" panose="020B0604020202020204" pitchFamily="34" charset="0"/>
        <a:buChar char="•"/>
        <a:defRPr sz="1600" kern="1200">
          <a:solidFill>
            <a:schemeClr val="tx1">
              <a:alpha val="6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32" pos="3840">
          <p15:clr>
            <a:srgbClr val="F26B43"/>
          </p15:clr>
        </p15:guide>
        <p15:guide id="33" orient="horz" pos="2160">
          <p15:clr>
            <a:srgbClr val="F26B43"/>
          </p15:clr>
        </p15:guide>
        <p15:guide id="34" pos="347">
          <p15:clr>
            <a:srgbClr val="F26B43"/>
          </p15:clr>
        </p15:guide>
        <p15:guide id="35" pos="7333">
          <p15:clr>
            <a:srgbClr val="F26B43"/>
          </p15:clr>
        </p15:guide>
        <p15:guide id="36" orient="horz" pos="346">
          <p15:clr>
            <a:srgbClr val="F26B43"/>
          </p15:clr>
        </p15:guide>
        <p15:guide id="37" orient="horz" pos="3974">
          <p15:clr>
            <a:srgbClr val="F26B43"/>
          </p15:clr>
        </p15:guide>
        <p15:guide id="38" pos="824">
          <p15:clr>
            <a:srgbClr val="A4A3A4"/>
          </p15:clr>
        </p15:guide>
        <p15:guide id="39" pos="937">
          <p15:clr>
            <a:srgbClr val="A4A3A4"/>
          </p15:clr>
        </p15:guide>
        <p15:guide id="40" pos="1413">
          <p15:clr>
            <a:srgbClr val="A4A3A4"/>
          </p15:clr>
        </p15:guide>
        <p15:guide id="41" pos="1527">
          <p15:clr>
            <a:srgbClr val="A4A3A4"/>
          </p15:clr>
        </p15:guide>
        <p15:guide id="42" pos="2003">
          <p15:clr>
            <a:srgbClr val="A4A3A4"/>
          </p15:clr>
        </p15:guide>
        <p15:guide id="43" pos="2116">
          <p15:clr>
            <a:srgbClr val="A4A3A4"/>
          </p15:clr>
        </p15:guide>
        <p15:guide id="44" pos="2593">
          <p15:clr>
            <a:srgbClr val="A4A3A4"/>
          </p15:clr>
        </p15:guide>
        <p15:guide id="45" pos="2706">
          <p15:clr>
            <a:srgbClr val="A4A3A4"/>
          </p15:clr>
        </p15:guide>
        <p15:guide id="46" pos="3182">
          <p15:clr>
            <a:srgbClr val="A4A3A4"/>
          </p15:clr>
        </p15:guide>
        <p15:guide id="47" pos="3318">
          <p15:clr>
            <a:srgbClr val="A4A3A4"/>
          </p15:clr>
        </p15:guide>
        <p15:guide id="48" pos="3772">
          <p15:clr>
            <a:srgbClr val="A4A3A4"/>
          </p15:clr>
        </p15:guide>
        <p15:guide id="49" pos="3908">
          <p15:clr>
            <a:srgbClr val="A4A3A4"/>
          </p15:clr>
        </p15:guide>
        <p15:guide id="50" pos="4362">
          <p15:clr>
            <a:srgbClr val="A4A3A4"/>
          </p15:clr>
        </p15:guide>
        <p15:guide id="51" pos="4498">
          <p15:clr>
            <a:srgbClr val="A4A3A4"/>
          </p15:clr>
        </p15:guide>
        <p15:guide id="52" pos="4951">
          <p15:clr>
            <a:srgbClr val="A4A3A4"/>
          </p15:clr>
        </p15:guide>
        <p15:guide id="53" pos="5087">
          <p15:clr>
            <a:srgbClr val="A4A3A4"/>
          </p15:clr>
        </p15:guide>
        <p15:guide id="54" pos="5541">
          <p15:clr>
            <a:srgbClr val="A4A3A4"/>
          </p15:clr>
        </p15:guide>
        <p15:guide id="55" pos="5677">
          <p15:clr>
            <a:srgbClr val="A4A3A4"/>
          </p15:clr>
        </p15:guide>
        <p15:guide id="56" pos="6153">
          <p15:clr>
            <a:srgbClr val="A4A3A4"/>
          </p15:clr>
        </p15:guide>
        <p15:guide id="57" pos="6267">
          <p15:clr>
            <a:srgbClr val="A4A3A4"/>
          </p15:clr>
        </p15:guide>
        <p15:guide id="58" pos="6743">
          <p15:clr>
            <a:srgbClr val="A4A3A4"/>
          </p15:clr>
        </p15:guide>
        <p15:guide id="59" pos="6856">
          <p15:clr>
            <a:srgbClr val="A4A3A4"/>
          </p15:clr>
        </p15:guide>
        <p15:guide id="60" orient="horz" pos="3838">
          <p15:clr>
            <a:srgbClr val="A4A3A4"/>
          </p15:clr>
        </p15:guide>
        <p15:guide id="61" orient="horz" pos="2092">
          <p15:clr>
            <a:srgbClr val="A4A3A4"/>
          </p15:clr>
        </p15:guide>
        <p15:guide id="62" orient="horz" pos="2228">
          <p15:clr>
            <a:srgbClr val="A4A3A4"/>
          </p15:clr>
        </p15:guide>
        <p15:guide id="63" orient="horz" pos="845">
          <p15:clr>
            <a:srgbClr val="A4A3A4"/>
          </p15:clr>
        </p15:guide>
        <p15:guide id="64" orient="horz" pos="958">
          <p15:clr>
            <a:srgbClr val="A4A3A4"/>
          </p15:clr>
        </p15:guide>
        <p15:guide id="65" orient="horz" pos="1480">
          <p15:clr>
            <a:srgbClr val="A4A3A4"/>
          </p15:clr>
        </p15:guide>
        <p15:guide id="66" orient="horz" pos="1593">
          <p15:clr>
            <a:srgbClr val="A4A3A4"/>
          </p15:clr>
        </p15:guide>
        <p15:guide id="67" orient="horz" pos="2727">
          <p15:clr>
            <a:srgbClr val="A4A3A4"/>
          </p15:clr>
        </p15:guide>
        <p15:guide id="68" orient="horz" pos="2840">
          <p15:clr>
            <a:srgbClr val="A4A3A4"/>
          </p15:clr>
        </p15:guide>
        <p15:guide id="69" orient="horz" pos="3339">
          <p15:clr>
            <a:srgbClr val="A4A3A4"/>
          </p15:clr>
        </p15:guide>
        <p15:guide id="70" orient="horz" pos="3475">
          <p15:clr>
            <a:srgbClr val="A4A3A4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7" Type="http://schemas.openxmlformats.org/officeDocument/2006/relationships/image" Target="../media/image1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15.jpeg"/><Relationship Id="rId5" Type="http://schemas.openxmlformats.org/officeDocument/2006/relationships/image" Target="../media/image14.png"/><Relationship Id="rId4" Type="http://schemas.openxmlformats.org/officeDocument/2006/relationships/image" Target="../media/image8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8.jpeg"/><Relationship Id="rId7" Type="http://schemas.openxmlformats.org/officeDocument/2006/relationships/image" Target="../media/image22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Relationship Id="rId9" Type="http://schemas.openxmlformats.org/officeDocument/2006/relationships/image" Target="../media/image24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argehermesheads.com/" TargetMode="Externa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argehermesheads.com/" TargetMode="External"/><Relationship Id="rId7" Type="http://schemas.openxmlformats.org/officeDocument/2006/relationships/image" Target="../media/image28.jpeg"/><Relationship Id="rId2" Type="http://schemas.openxmlformats.org/officeDocument/2006/relationships/hyperlink" Target="http://www.hermesheads.com/" TargetMode="External"/><Relationship Id="rId1" Type="http://schemas.openxmlformats.org/officeDocument/2006/relationships/slideLayout" Target="../slideLayouts/slideLayout19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argehermesheads.com/" TargetMode="External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karamitsos.com/eshop.php" TargetMode="External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0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7" Type="http://schemas.openxmlformats.org/officeDocument/2006/relationships/image" Target="../media/image35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34.jpeg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karamitsos.com/eshop.php" TargetMode="External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karamitsos.com/eshop.php" TargetMode="External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40.jpeg"/><Relationship Id="rId5" Type="http://schemas.openxmlformats.org/officeDocument/2006/relationships/image" Target="../media/image39.jpeg"/><Relationship Id="rId4" Type="http://schemas.openxmlformats.org/officeDocument/2006/relationships/image" Target="../media/image38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43.jpeg"/><Relationship Id="rId4" Type="http://schemas.openxmlformats.org/officeDocument/2006/relationships/image" Target="../media/image42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hyperlink" Target="https://collectio.bid/" TargetMode="External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45.jpeg"/><Relationship Id="rId4" Type="http://schemas.openxmlformats.org/officeDocument/2006/relationships/image" Target="../media/image44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hyperlink" Target="https://jfbphilatelie.com/" TargetMode="External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47.jpeg"/><Relationship Id="rId5" Type="http://schemas.openxmlformats.org/officeDocument/2006/relationships/image" Target="../media/image46.jpeg"/><Relationship Id="rId4" Type="http://schemas.openxmlformats.org/officeDocument/2006/relationships/hyperlink" Target="mailto:daisioannis@gmail.com" TargetMode="Externa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hyperlink" Target="https://pvgriekenland.nl/" TargetMode="External"/><Relationship Id="rId7" Type="http://schemas.openxmlformats.org/officeDocument/2006/relationships/image" Target="../media/image50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49.jpeg"/><Relationship Id="rId5" Type="http://schemas.openxmlformats.org/officeDocument/2006/relationships/image" Target="../media/image48.jpeg"/><Relationship Id="rId4" Type="http://schemas.openxmlformats.org/officeDocument/2006/relationships/hyperlink" Target="https://collectio.bid/" TargetMode="External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jpeg"/><Relationship Id="rId3" Type="http://schemas.openxmlformats.org/officeDocument/2006/relationships/hyperlink" Target="https://hps.gr/index.php/en/classic/" TargetMode="External"/><Relationship Id="rId7" Type="http://schemas.openxmlformats.org/officeDocument/2006/relationships/image" Target="../media/image54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53.emf"/><Relationship Id="rId5" Type="http://schemas.openxmlformats.org/officeDocument/2006/relationships/image" Target="../media/image52.jpeg"/><Relationship Id="rId4" Type="http://schemas.openxmlformats.org/officeDocument/2006/relationships/image" Target="../media/image51.emf"/><Relationship Id="rId9" Type="http://schemas.openxmlformats.org/officeDocument/2006/relationships/image" Target="../media/image56.jpeg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10047101-8D42-6100-9CEA-AEC0FAEAB6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53389" y="60960"/>
            <a:ext cx="5289075" cy="6807200"/>
          </a:xfrm>
          <a:noFill/>
        </p:spPr>
        <p:txBody>
          <a:bodyPr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en-US" sz="2000" dirty="0"/>
              <a:t>Presentation of the book:</a:t>
            </a:r>
            <a:br>
              <a:rPr lang="en-US" sz="2000" dirty="0"/>
            </a:br>
            <a:br>
              <a:rPr lang="en-US" sz="3600" dirty="0"/>
            </a:br>
            <a:r>
              <a:rPr lang="en-US" sz="3600" dirty="0"/>
              <a:t>The Large Hermes Heads of Greece</a:t>
            </a:r>
            <a:br>
              <a:rPr lang="en-US" dirty="0"/>
            </a:br>
            <a:r>
              <a:rPr lang="en-US" sz="1800" dirty="0"/>
              <a:t>Deciphering These Magnificent Classical Stamps</a:t>
            </a:r>
            <a:br>
              <a:rPr lang="en-US" sz="1600" dirty="0"/>
            </a:br>
            <a:br>
              <a:rPr lang="en-US" sz="1800" dirty="0"/>
            </a:br>
            <a:r>
              <a:rPr lang="en-US" sz="2000" dirty="0"/>
              <a:t>by</a:t>
            </a:r>
            <a:br>
              <a:rPr lang="en-US" sz="2000" dirty="0"/>
            </a:br>
            <a:r>
              <a:rPr lang="en-US" sz="2000" b="1" dirty="0"/>
              <a:t>Dimitris </a:t>
            </a:r>
            <a:r>
              <a:rPr lang="en-US" sz="2000" b="1" dirty="0" err="1"/>
              <a:t>Papitsis</a:t>
            </a:r>
            <a:br>
              <a:rPr lang="en-US" sz="2800" dirty="0"/>
            </a:br>
            <a:br>
              <a:rPr lang="en-US" sz="2800" dirty="0"/>
            </a:br>
            <a:r>
              <a:rPr lang="en-US" sz="2000" i="1" dirty="0">
                <a:solidFill>
                  <a:srgbClr val="FFFF00"/>
                </a:solidFill>
              </a:rPr>
              <a:t>Published under the auspices of the Hellenic Philatelic Society</a:t>
            </a:r>
            <a:br>
              <a:rPr lang="en-US" sz="2000" i="1" dirty="0">
                <a:solidFill>
                  <a:srgbClr val="FFFF00"/>
                </a:solidFill>
              </a:rPr>
            </a:br>
            <a:br>
              <a:rPr lang="en-US" sz="2000" i="1" dirty="0">
                <a:solidFill>
                  <a:srgbClr val="FFFF00"/>
                </a:solidFill>
              </a:rPr>
            </a:br>
            <a:br>
              <a:rPr lang="en-US" sz="2000" i="1" dirty="0">
                <a:solidFill>
                  <a:srgbClr val="FFFF00"/>
                </a:solidFill>
              </a:rPr>
            </a:br>
            <a:br>
              <a:rPr lang="en-US" sz="2000" i="1" dirty="0">
                <a:solidFill>
                  <a:srgbClr val="FFFF00"/>
                </a:solidFill>
              </a:rPr>
            </a:br>
            <a:br>
              <a:rPr lang="en-US" sz="2000" i="1" dirty="0">
                <a:solidFill>
                  <a:srgbClr val="FFFF00"/>
                </a:solidFill>
              </a:rPr>
            </a:br>
            <a:r>
              <a:rPr lang="en-US" sz="2000" b="1" dirty="0"/>
              <a:t>Louis </a:t>
            </a:r>
            <a:r>
              <a:rPr lang="en-US" sz="2000" b="1" dirty="0" err="1"/>
              <a:t>Fanchini</a:t>
            </a:r>
            <a:r>
              <a:rPr lang="en-US" sz="2000" b="1" dirty="0"/>
              <a:t> </a:t>
            </a:r>
            <a:r>
              <a:rPr lang="en-US" sz="2000" dirty="0"/>
              <a:t>- </a:t>
            </a:r>
            <a:r>
              <a:rPr lang="en-US" sz="2000" dirty="0" err="1"/>
              <a:t>Balkanphila</a:t>
            </a:r>
            <a:r>
              <a:rPr lang="en-US" sz="2000" dirty="0"/>
              <a:t> XX</a:t>
            </a:r>
            <a:br>
              <a:rPr lang="en-US" sz="2000" dirty="0"/>
            </a:br>
            <a:r>
              <a:rPr lang="en-US" sz="2000" dirty="0"/>
              <a:t>Thessaloniki, November 13</a:t>
            </a:r>
            <a:r>
              <a:rPr lang="en-US" sz="2000" baseline="30000" dirty="0"/>
              <a:t>th</a:t>
            </a:r>
            <a:r>
              <a:rPr lang="en-US" sz="2000" dirty="0"/>
              <a:t>, 2024</a:t>
            </a:r>
            <a:endParaRPr lang="en-US" sz="2800" dirty="0"/>
          </a:p>
        </p:txBody>
      </p:sp>
      <p:pic>
        <p:nvPicPr>
          <p:cNvPr id="3" name="Image 2" descr="Une image contenant Visage humain, art, livre, affiche&#10;&#10;Description générée automatiquement">
            <a:extLst>
              <a:ext uri="{FF2B5EF4-FFF2-40B4-BE49-F238E27FC236}">
                <a16:creationId xmlns:a16="http://schemas.microsoft.com/office/drawing/2014/main" id="{AE1E1367-CA68-A131-AF55-50F99A98C82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5680" y="67380"/>
            <a:ext cx="4842933" cy="67227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30920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376DEBE-3AA5-1061-D3E8-282B82C5402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59BEA2-4ECB-E9A2-F0B4-277964CFC4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3" y="457203"/>
            <a:ext cx="11090275" cy="698420"/>
          </a:xfrm>
        </p:spPr>
        <p:txBody>
          <a:bodyPr/>
          <a:lstStyle/>
          <a:p>
            <a:r>
              <a:rPr lang="en-US">
                <a:solidFill>
                  <a:srgbClr val="FFFF00"/>
                </a:solidFill>
              </a:rPr>
              <a:t>Agenda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D66E8E6-ACEB-9B77-34B8-7DC1E8BC113C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554223" y="1471502"/>
            <a:ext cx="11090274" cy="5076938"/>
          </a:xfrm>
        </p:spPr>
        <p:txBody>
          <a:bodyPr vert="horz" wrap="square" lIns="0" tIns="0" rIns="0" bIns="0" rtlCol="0" anchor="t">
            <a:noAutofit/>
          </a:bodyPr>
          <a:lstStyle/>
          <a:p>
            <a:pPr marL="285750" indent="-285750">
              <a:lnSpc>
                <a:spcPct val="100000"/>
              </a:lnSpc>
              <a:spcAft>
                <a:spcPts val="400"/>
              </a:spcAft>
              <a:buFont typeface="Arial" panose="020B0604020202020204" pitchFamily="34" charset="0"/>
              <a:buChar char="•"/>
            </a:pPr>
            <a:r>
              <a:rPr lang="en-US" sz="1600" dirty="0"/>
              <a:t>What were the books used to classify the Large Hermes Heads so far?</a:t>
            </a:r>
            <a:endParaRPr lang="fr-FR" sz="1200" dirty="0"/>
          </a:p>
          <a:p>
            <a:pPr marL="285750" indent="-285750">
              <a:lnSpc>
                <a:spcPct val="100000"/>
              </a:lnSpc>
              <a:spcAft>
                <a:spcPts val="400"/>
              </a:spcAft>
              <a:buFont typeface="Arial" panose="020B0604020202020204" pitchFamily="34" charset="0"/>
              <a:buChar char="•"/>
            </a:pPr>
            <a:r>
              <a:rPr lang="en-US" sz="1600" dirty="0"/>
              <a:t>The book</a:t>
            </a:r>
          </a:p>
          <a:p>
            <a:pPr marL="971550" lvl="1" indent="-285750">
              <a:lnSpc>
                <a:spcPct val="100000"/>
              </a:lnSpc>
              <a:spcAft>
                <a:spcPts val="400"/>
              </a:spcAft>
            </a:pPr>
            <a:r>
              <a:rPr lang="en-US" dirty="0"/>
              <a:t>The author</a:t>
            </a:r>
          </a:p>
          <a:p>
            <a:pPr marL="971550" lvl="1" indent="-285750">
              <a:lnSpc>
                <a:spcPct val="100000"/>
              </a:lnSpc>
              <a:spcAft>
                <a:spcPts val="400"/>
              </a:spcAft>
            </a:pPr>
            <a:r>
              <a:rPr lang="en-US" dirty="0"/>
              <a:t>The </a:t>
            </a:r>
            <a:r>
              <a:rPr lang="en-US" b="1" dirty="0"/>
              <a:t>Dimitris </a:t>
            </a:r>
            <a:r>
              <a:rPr lang="en-US" b="1" dirty="0" err="1"/>
              <a:t>Papitsis</a:t>
            </a:r>
            <a:r>
              <a:rPr lang="en-US" b="1" dirty="0"/>
              <a:t> </a:t>
            </a:r>
            <a:r>
              <a:rPr lang="en-US" dirty="0"/>
              <a:t>book presentation</a:t>
            </a:r>
          </a:p>
          <a:p>
            <a:pPr marL="971550" lvl="1" indent="-285750">
              <a:lnSpc>
                <a:spcPct val="100000"/>
              </a:lnSpc>
              <a:spcAft>
                <a:spcPts val="400"/>
              </a:spcAft>
            </a:pPr>
            <a:r>
              <a:rPr lang="en-US" dirty="0"/>
              <a:t>Conclusion</a:t>
            </a:r>
          </a:p>
          <a:p>
            <a:pPr marL="285750" indent="-285750">
              <a:lnSpc>
                <a:spcPct val="100000"/>
              </a:lnSpc>
              <a:spcAft>
                <a:spcPts val="400"/>
              </a:spcAft>
              <a:buFont typeface="Arial" panose="020B0604020202020204" pitchFamily="34" charset="0"/>
              <a:buChar char="•"/>
            </a:pPr>
            <a:r>
              <a:rPr lang="en-US" sz="1600" dirty="0"/>
              <a:t>LHH Color chart by </a:t>
            </a:r>
            <a:r>
              <a:rPr lang="en-US" sz="1600" b="1" dirty="0"/>
              <a:t>Stavros Andreadis</a:t>
            </a:r>
            <a:endParaRPr lang="en-US" sz="1600" dirty="0"/>
          </a:p>
          <a:p>
            <a:pPr marL="285750" indent="-285750">
              <a:lnSpc>
                <a:spcPct val="100000"/>
              </a:lnSpc>
              <a:spcAft>
                <a:spcPts val="400"/>
              </a:spcAft>
              <a:buFont typeface="Arial" panose="020B0604020202020204" pitchFamily="34" charset="0"/>
              <a:buChar char="•"/>
            </a:pPr>
            <a:r>
              <a:rPr lang="en-US" sz="1600" dirty="0"/>
              <a:t>Complementary books &amp; studies</a:t>
            </a:r>
          </a:p>
          <a:p>
            <a:pPr marL="971550" lvl="1" indent="-285750">
              <a:lnSpc>
                <a:spcPct val="100000"/>
              </a:lnSpc>
              <a:spcAft>
                <a:spcPts val="400"/>
              </a:spcAft>
            </a:pPr>
            <a:r>
              <a:rPr lang="en-US" dirty="0"/>
              <a:t>“Control Numbers” errors</a:t>
            </a:r>
          </a:p>
          <a:p>
            <a:pPr marL="971550" lvl="1" indent="-285750">
              <a:lnSpc>
                <a:spcPct val="100000"/>
              </a:lnSpc>
              <a:spcAft>
                <a:spcPts val="400"/>
              </a:spcAft>
            </a:pPr>
            <a:r>
              <a:rPr lang="en-US" dirty="0"/>
              <a:t>Plate flaws</a:t>
            </a:r>
          </a:p>
          <a:p>
            <a:pPr marL="971550" lvl="1" indent="-285750">
              <a:lnSpc>
                <a:spcPct val="100000"/>
              </a:lnSpc>
              <a:spcAft>
                <a:spcPts val="400"/>
              </a:spcAft>
            </a:pPr>
            <a:r>
              <a:rPr lang="en-US" dirty="0"/>
              <a:t>Plating</a:t>
            </a:r>
          </a:p>
          <a:p>
            <a:pPr marL="971550" lvl="1" indent="-285750">
              <a:lnSpc>
                <a:spcPct val="100000"/>
              </a:lnSpc>
              <a:spcAft>
                <a:spcPts val="400"/>
              </a:spcAft>
            </a:pPr>
            <a:r>
              <a:rPr lang="en-US" dirty="0"/>
              <a:t>Postmarks</a:t>
            </a:r>
          </a:p>
          <a:p>
            <a:pPr marL="971550" lvl="1" indent="-285750">
              <a:lnSpc>
                <a:spcPct val="100000"/>
              </a:lnSpc>
              <a:spcAft>
                <a:spcPts val="400"/>
              </a:spcAft>
            </a:pPr>
            <a:r>
              <a:rPr lang="en-US" dirty="0"/>
              <a:t>Postal History</a:t>
            </a:r>
          </a:p>
          <a:p>
            <a:pPr marL="971550" lvl="1" indent="-285750">
              <a:lnSpc>
                <a:spcPct val="100000"/>
              </a:lnSpc>
              <a:spcAft>
                <a:spcPts val="400"/>
              </a:spcAft>
            </a:pPr>
            <a:r>
              <a:rPr lang="en-US" dirty="0"/>
              <a:t>Forgeries</a:t>
            </a:r>
          </a:p>
          <a:p>
            <a:pPr marL="971550" lvl="1" indent="-285750">
              <a:lnSpc>
                <a:spcPct val="100000"/>
              </a:lnSpc>
              <a:spcAft>
                <a:spcPts val="400"/>
              </a:spcAft>
            </a:pPr>
            <a:r>
              <a:rPr lang="en-US" dirty="0"/>
              <a:t>Fabrication</a:t>
            </a:r>
          </a:p>
          <a:p>
            <a:pPr marL="971550" lvl="1" indent="-285750">
              <a:lnSpc>
                <a:spcPct val="100000"/>
              </a:lnSpc>
              <a:spcAft>
                <a:spcPts val="400"/>
              </a:spcAft>
            </a:pPr>
            <a:r>
              <a:rPr lang="en-US" dirty="0"/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16330168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5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500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BB450DE-AF88-D58A-4F3F-7FE544BDFB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93190D1-6FAD-8952-AD61-D99372CE38BA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550863" y="1936800"/>
            <a:ext cx="4527323" cy="4723200"/>
          </a:xfrm>
        </p:spPr>
        <p:txBody>
          <a:bodyPr>
            <a:normAutofit lnSpcReduction="10000"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Large Hermes Heads stamps are probably one of the subjects which has generated the most ink in philately over time!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More than one third of my philatelic library is related to Large Hermes Heads, one way or another…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The majority of this literature is very specialized on targeted subjects (CNs, Plate flaws, Plating, Postal History, Forgeries, Fabrication…)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The Large Hermes Heads have the strong reputation to be difficult to classify and it’s often preventing philatelists to start collecting them...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F850B75D-6800-B696-8E4A-B29F294383AB}"/>
              </a:ext>
            </a:extLst>
          </p:cNvPr>
          <p:cNvSpPr txBox="1"/>
          <p:nvPr/>
        </p:nvSpPr>
        <p:spPr>
          <a:xfrm>
            <a:off x="10369973" y="2512907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GB"/>
          </a:p>
        </p:txBody>
      </p:sp>
      <p:pic>
        <p:nvPicPr>
          <p:cNvPr id="5" name="Image 4" descr="Une image contenant intérieur, Rayonnage, livre, bibliothèque&#10;&#10;Description générée automatiquement">
            <a:extLst>
              <a:ext uri="{FF2B5EF4-FFF2-40B4-BE49-F238E27FC236}">
                <a16:creationId xmlns:a16="http://schemas.microsoft.com/office/drawing/2014/main" id="{64A8EE3B-5609-6FE9-4977-A1BFFB2325E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49686" y="1273685"/>
            <a:ext cx="6408966" cy="5449814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E1AA4D43-8715-CB60-EB8C-ED0EAA16658A}"/>
              </a:ext>
            </a:extLst>
          </p:cNvPr>
          <p:cNvSpPr txBox="1">
            <a:spLocks/>
          </p:cNvSpPr>
          <p:nvPr/>
        </p:nvSpPr>
        <p:spPr>
          <a:xfrm>
            <a:off x="550863" y="465365"/>
            <a:ext cx="11090275" cy="633106"/>
          </a:xfrm>
          <a:prstGeom prst="rect">
            <a:avLst/>
          </a:prstGeom>
        </p:spPr>
        <p:txBody>
          <a:bodyPr vert="horz" wrap="square" lIns="0" tIns="0" rIns="0" bIns="0" rtlCol="0" anchor="b" anchorCtr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4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800">
                <a:solidFill>
                  <a:srgbClr val="FFFF00"/>
                </a:solidFill>
              </a:rPr>
              <a:t>What were the books used to classify the Large Hermes Heads so far?</a:t>
            </a:r>
          </a:p>
        </p:txBody>
      </p:sp>
    </p:spTree>
    <p:extLst>
      <p:ext uri="{BB962C8B-B14F-4D97-AF65-F5344CB8AC3E}">
        <p14:creationId xmlns:p14="http://schemas.microsoft.com/office/powerpoint/2010/main" val="14861549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E2ACEC9-5647-F311-818D-06B5842071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6DA482-21DF-56E7-694E-14084E8D92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3" y="465365"/>
            <a:ext cx="11090275" cy="633106"/>
          </a:xfrm>
        </p:spPr>
        <p:txBody>
          <a:bodyPr>
            <a:normAutofit/>
          </a:bodyPr>
          <a:lstStyle/>
          <a:p>
            <a:r>
              <a:rPr lang="en-US" sz="2800">
                <a:solidFill>
                  <a:srgbClr val="FFFF00"/>
                </a:solidFill>
              </a:rPr>
              <a:t>What were the books used to classify the Large Hermes Heads so far?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1E23133-61C2-A06D-E660-925377069413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550863" y="1856020"/>
            <a:ext cx="11090274" cy="3913188"/>
          </a:xfrm>
        </p:spPr>
        <p:txBody>
          <a:bodyPr>
            <a:norm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The “Etude” by </a:t>
            </a:r>
            <a:r>
              <a:rPr lang="en-US" b="1" dirty="0" err="1"/>
              <a:t>Tryphon</a:t>
            </a:r>
            <a:r>
              <a:rPr lang="en-US" b="1" dirty="0"/>
              <a:t> Constantinides </a:t>
            </a:r>
            <a:r>
              <a:rPr lang="en-US" dirty="0"/>
              <a:t>published by the HPS of </a:t>
            </a:r>
            <a:r>
              <a:rPr lang="en-US" b="1" dirty="0"/>
              <a:t>Athens</a:t>
            </a:r>
            <a:r>
              <a:rPr lang="en-US" dirty="0"/>
              <a:t> in 1933, the “Bible”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The Hellas catalogues from </a:t>
            </a:r>
            <a:r>
              <a:rPr lang="en-US" b="1" dirty="0" err="1"/>
              <a:t>Karamitsos</a:t>
            </a:r>
            <a:r>
              <a:rPr lang="en-US" b="1" dirty="0"/>
              <a:t> </a:t>
            </a:r>
            <a:r>
              <a:rPr lang="en-US" dirty="0"/>
              <a:t>auctions house (2000 to 2024 - </a:t>
            </a:r>
            <a:r>
              <a:rPr lang="en-US" b="1" dirty="0"/>
              <a:t>Michael </a:t>
            </a:r>
            <a:r>
              <a:rPr lang="en-US" b="1" dirty="0" err="1"/>
              <a:t>Tserioti</a:t>
            </a:r>
            <a:r>
              <a:rPr lang="en-US" dirty="0" err="1"/>
              <a:t>s</a:t>
            </a:r>
            <a:r>
              <a:rPr lang="en-US" dirty="0"/>
              <a:t>’ classification)</a:t>
            </a:r>
          </a:p>
        </p:txBody>
      </p:sp>
      <p:pic>
        <p:nvPicPr>
          <p:cNvPr id="7" name="Image 6" descr="Une image contenant texte, livre, capture d’écran, Police&#10;&#10;Description générée automatiquement">
            <a:extLst>
              <a:ext uri="{FF2B5EF4-FFF2-40B4-BE49-F238E27FC236}">
                <a16:creationId xmlns:a16="http://schemas.microsoft.com/office/drawing/2014/main" id="{EE5E6C80-FE76-0A4C-A0F0-F9486224538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120717" y="3307024"/>
            <a:ext cx="2029980" cy="2839868"/>
          </a:xfrm>
          <a:prstGeom prst="rect">
            <a:avLst/>
          </a:prstGeom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A3F4E64C-CBDB-11DD-52B9-92E0C2C36143}"/>
              </a:ext>
            </a:extLst>
          </p:cNvPr>
          <p:cNvSpPr txBox="1"/>
          <p:nvPr/>
        </p:nvSpPr>
        <p:spPr>
          <a:xfrm>
            <a:off x="10369973" y="2512907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fr-FR"/>
          </a:p>
        </p:txBody>
      </p:sp>
      <p:pic>
        <p:nvPicPr>
          <p:cNvPr id="10" name="Image 9" descr="Une image contenant texte, capture d’écran&#10;&#10;Description générée automatiquement">
            <a:extLst>
              <a:ext uri="{FF2B5EF4-FFF2-40B4-BE49-F238E27FC236}">
                <a16:creationId xmlns:a16="http://schemas.microsoft.com/office/drawing/2014/main" id="{F9647976-AE9B-A563-37F3-0B57D856D52D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91807" y="3060792"/>
            <a:ext cx="2273300" cy="3086100"/>
          </a:xfrm>
          <a:prstGeom prst="rect">
            <a:avLst/>
          </a:prstGeom>
        </p:spPr>
      </p:pic>
      <p:pic>
        <p:nvPicPr>
          <p:cNvPr id="5" name="Image 4" descr="Une image contenant texte, livre, papier, Produit en papier&#10;&#10;Description générée automatiquement">
            <a:extLst>
              <a:ext uri="{FF2B5EF4-FFF2-40B4-BE49-F238E27FC236}">
                <a16:creationId xmlns:a16="http://schemas.microsoft.com/office/drawing/2014/main" id="{5679A5E8-2459-7478-7FF8-34295FD1E6C7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7534" y="3060792"/>
            <a:ext cx="2212848" cy="3086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44376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9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53007CB-7C47-7A01-12F5-310681F84D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CE205F-3D86-E725-C6CC-A69E3673A9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3" y="465365"/>
            <a:ext cx="11090275" cy="633106"/>
          </a:xfrm>
        </p:spPr>
        <p:txBody>
          <a:bodyPr>
            <a:normAutofit/>
          </a:bodyPr>
          <a:lstStyle/>
          <a:p>
            <a:r>
              <a:rPr lang="en-US" sz="2800">
                <a:solidFill>
                  <a:srgbClr val="FFFF00"/>
                </a:solidFill>
              </a:rPr>
              <a:t>What were the books used to classify the Large Hermes Heads so far?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5F524A-559A-9EFC-39CA-D49B08A9F1FE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550862" y="1856020"/>
            <a:ext cx="5545137" cy="3913188"/>
          </a:xfrm>
        </p:spPr>
        <p:txBody>
          <a:bodyPr>
            <a:norm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But the “Etude” is about a century old…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And the abundant other LHH literature is very often specialized…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One book has been published in 2011 by the RPSL, written by </a:t>
            </a:r>
            <a:r>
              <a:rPr lang="en-GB" b="1" dirty="0"/>
              <a:t>Constantin </a:t>
            </a:r>
            <a:r>
              <a:rPr lang="en-GB" b="1" dirty="0" err="1"/>
              <a:t>Mattheos</a:t>
            </a:r>
            <a:r>
              <a:rPr lang="en-GB" dirty="0"/>
              <a:t>:</a:t>
            </a:r>
            <a:br>
              <a:rPr lang="en-GB" dirty="0"/>
            </a:br>
            <a:r>
              <a:rPr lang="en-GB" i="1" dirty="0"/>
              <a:t>INTRODUCTION TO THE LARGE HERMES HEADS OF GREECE: 1861 - 1886 </a:t>
            </a:r>
            <a:r>
              <a:rPr lang="en-GB" dirty="0"/>
              <a:t>(2011)</a:t>
            </a:r>
            <a:br>
              <a:rPr lang="en-GB" i="1" dirty="0"/>
            </a:br>
            <a:r>
              <a:rPr lang="en-GB" dirty="0"/>
              <a:t>but it’s illustrated with some fake letters/new-papers on cover and inside…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8B706B9B-6074-0B5C-7466-05B44E5311D7}"/>
              </a:ext>
            </a:extLst>
          </p:cNvPr>
          <p:cNvSpPr txBox="1"/>
          <p:nvPr/>
        </p:nvSpPr>
        <p:spPr>
          <a:xfrm>
            <a:off x="10369973" y="2512907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fr-FR"/>
          </a:p>
        </p:txBody>
      </p:sp>
      <p:pic>
        <p:nvPicPr>
          <p:cNvPr id="4" name="Image 3" descr="Mattheos' book - couverture.jpg">
            <a:extLst>
              <a:ext uri="{FF2B5EF4-FFF2-40B4-BE49-F238E27FC236}">
                <a16:creationId xmlns:a16="http://schemas.microsoft.com/office/drawing/2014/main" id="{1358675B-188D-93CE-8EF6-D381FAC6534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56263" y="1413984"/>
            <a:ext cx="3745407" cy="49786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36986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9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D9B9316-6EB6-D97F-FAF4-B59102BC3AA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64CF65-C741-979C-27E4-0EEA9E81C4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3" y="465365"/>
            <a:ext cx="11090275" cy="633106"/>
          </a:xfrm>
        </p:spPr>
        <p:txBody>
          <a:bodyPr>
            <a:normAutofit/>
          </a:bodyPr>
          <a:lstStyle/>
          <a:p>
            <a:r>
              <a:rPr lang="en-US" sz="2800">
                <a:solidFill>
                  <a:srgbClr val="FFFF00"/>
                </a:solidFill>
              </a:rPr>
              <a:t>What were the books used to classify the Large Hermes Heads so far?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530F21-7F64-7698-CF79-56A2406442F7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550862" y="1856019"/>
            <a:ext cx="6591156" cy="4482435"/>
          </a:xfrm>
        </p:spPr>
        <p:txBody>
          <a:bodyPr>
            <a:norm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noProof="0" dirty="0"/>
              <a:t>One other small book has been published in 2019,</a:t>
            </a:r>
            <a:br>
              <a:rPr lang="en-GB" noProof="0" dirty="0"/>
            </a:br>
            <a:r>
              <a:rPr lang="en-GB" noProof="0" dirty="0"/>
              <a:t>by </a:t>
            </a:r>
            <a:r>
              <a:rPr lang="en-GB" b="1" noProof="0" dirty="0"/>
              <a:t>Nikos </a:t>
            </a:r>
            <a:r>
              <a:rPr lang="en-GB" b="1" noProof="0" dirty="0" err="1"/>
              <a:t>Karniaoutakis</a:t>
            </a:r>
            <a:r>
              <a:rPr lang="en-GB" noProof="0" dirty="0"/>
              <a:t>: </a:t>
            </a:r>
            <a:br>
              <a:rPr lang="en-GB" noProof="0" dirty="0"/>
            </a:br>
            <a:r>
              <a:rPr lang="en-GB" i="1" noProof="0" dirty="0"/>
              <a:t>Large Hermes Heads of Greece - Observations on Identifying and Classifying - The Easier to Follow Value </a:t>
            </a:r>
            <a:r>
              <a:rPr lang="en-GB" noProof="0" dirty="0"/>
              <a:t>(2019)</a:t>
            </a:r>
            <a:endParaRPr lang="en-GB" i="1" noProof="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noProof="0" dirty="0"/>
              <a:t>Available in Greek and English at the Lesvos Philatelic Society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noProof="0" dirty="0"/>
              <a:t>So, an up-to-date generic book was really missing…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noProof="0" dirty="0"/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84A109E0-5F50-2AC9-2AF1-CFF2A17DFA14}"/>
              </a:ext>
            </a:extLst>
          </p:cNvPr>
          <p:cNvSpPr txBox="1"/>
          <p:nvPr/>
        </p:nvSpPr>
        <p:spPr>
          <a:xfrm>
            <a:off x="10369973" y="2512907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fr-FR"/>
          </a:p>
        </p:txBody>
      </p:sp>
      <p:pic>
        <p:nvPicPr>
          <p:cNvPr id="6" name="Image 5" descr="Une image contenant texte, capture d’écran, lettre, conception&#10;&#10;Description générée automatiquement">
            <a:extLst>
              <a:ext uri="{FF2B5EF4-FFF2-40B4-BE49-F238E27FC236}">
                <a16:creationId xmlns:a16="http://schemas.microsoft.com/office/drawing/2014/main" id="{39DC6107-E66C-DF58-C14F-970E24FB924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60973" y="1180689"/>
            <a:ext cx="3882887" cy="55946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05088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ABC6909-E246-2A01-62CD-834E415B7A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oneTexte 7">
            <a:extLst>
              <a:ext uri="{FF2B5EF4-FFF2-40B4-BE49-F238E27FC236}">
                <a16:creationId xmlns:a16="http://schemas.microsoft.com/office/drawing/2014/main" id="{DFEB602B-C712-7E73-EC66-84CA54902E4C}"/>
              </a:ext>
            </a:extLst>
          </p:cNvPr>
          <p:cNvSpPr txBox="1"/>
          <p:nvPr/>
        </p:nvSpPr>
        <p:spPr>
          <a:xfrm>
            <a:off x="10369973" y="2512907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fr-FR"/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7D7971D5-74E3-7160-DDB2-D61555F5DA4F}"/>
              </a:ext>
            </a:extLst>
          </p:cNvPr>
          <p:cNvSpPr txBox="1">
            <a:spLocks/>
          </p:cNvSpPr>
          <p:nvPr/>
        </p:nvSpPr>
        <p:spPr>
          <a:xfrm>
            <a:off x="550863" y="465365"/>
            <a:ext cx="11090275" cy="633106"/>
          </a:xfrm>
          <a:prstGeom prst="rect">
            <a:avLst/>
          </a:prstGeom>
        </p:spPr>
        <p:txBody>
          <a:bodyPr vert="horz" wrap="square" lIns="0" tIns="0" rIns="0" bIns="0" rtlCol="0" anchor="b" anchorCtr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4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noProof="0">
                <a:solidFill>
                  <a:srgbClr val="FFFF00"/>
                </a:solidFill>
              </a:rPr>
              <a:t>Now, the book</a:t>
            </a:r>
          </a:p>
        </p:txBody>
      </p:sp>
      <p:pic>
        <p:nvPicPr>
          <p:cNvPr id="6" name="Picture Placeholder 15">
            <a:extLst>
              <a:ext uri="{FF2B5EF4-FFF2-40B4-BE49-F238E27FC236}">
                <a16:creationId xmlns:a16="http://schemas.microsoft.com/office/drawing/2014/main" id="{D4D44886-C7F6-4640-F824-70770772039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1934730"/>
            <a:ext cx="12192000" cy="37718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746020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3EF82B3-3587-E664-C263-A48102E43F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oneTexte 7">
            <a:extLst>
              <a:ext uri="{FF2B5EF4-FFF2-40B4-BE49-F238E27FC236}">
                <a16:creationId xmlns:a16="http://schemas.microsoft.com/office/drawing/2014/main" id="{4C14E811-4D64-B7A0-6150-47F105CB52FA}"/>
              </a:ext>
            </a:extLst>
          </p:cNvPr>
          <p:cNvSpPr txBox="1"/>
          <p:nvPr/>
        </p:nvSpPr>
        <p:spPr>
          <a:xfrm>
            <a:off x="10369973" y="2512907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fr-FR"/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00625AC2-500B-9661-495E-2C96F7105381}"/>
              </a:ext>
            </a:extLst>
          </p:cNvPr>
          <p:cNvSpPr txBox="1">
            <a:spLocks/>
          </p:cNvSpPr>
          <p:nvPr/>
        </p:nvSpPr>
        <p:spPr>
          <a:xfrm>
            <a:off x="550863" y="465365"/>
            <a:ext cx="11090275" cy="633106"/>
          </a:xfrm>
          <a:prstGeom prst="rect">
            <a:avLst/>
          </a:prstGeom>
        </p:spPr>
        <p:txBody>
          <a:bodyPr vert="horz" wrap="square" lIns="0" tIns="0" rIns="0" bIns="0" rtlCol="0" anchor="b" anchorCtr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4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noProof="0">
                <a:solidFill>
                  <a:srgbClr val="FFFF00"/>
                </a:solidFill>
              </a:rPr>
              <a:t>The Author</a:t>
            </a:r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391DBAA7-B082-AD05-41CD-92A5C8222C73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550863" y="2256070"/>
            <a:ext cx="6637957" cy="3913188"/>
          </a:xfrm>
        </p:spPr>
        <p:txBody>
          <a:bodyPr>
            <a:norm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/>
              <a:t>Dimitris Papitsis </a:t>
            </a:r>
            <a:r>
              <a:rPr lang="en-US"/>
              <a:t>is a Greek philatelist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/>
              <a:t>Living in the USA since more than 10 years and working in the high technology sector (software)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/>
              <a:t>Passionate about LHH, he is bringing his understanding &amp; practice of new technologies (publishing S/W,  AI, databases, advanced scanning…) to the study and classification the Large Hermes Heads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/>
              <a:t>He has already published several articles/studies on his work in </a:t>
            </a:r>
            <a:r>
              <a:rPr lang="en-US" i="1"/>
              <a:t>Philotelia</a:t>
            </a:r>
            <a:r>
              <a:rPr lang="en-US"/>
              <a:t> and has presented it through many video-conferences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/>
          </a:p>
        </p:txBody>
      </p:sp>
      <p:pic>
        <p:nvPicPr>
          <p:cNvPr id="4" name="Image 3" descr="Une image contenant Visage humain, personne, habits, Menton&#10;&#10;Description générée automatiquement">
            <a:extLst>
              <a:ext uri="{FF2B5EF4-FFF2-40B4-BE49-F238E27FC236}">
                <a16:creationId xmlns:a16="http://schemas.microsoft.com/office/drawing/2014/main" id="{EEA8096E-59F3-91B7-6B33-5E2517115E6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19039" y="1988274"/>
            <a:ext cx="3453161" cy="34531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49676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10047101-8D42-6100-9CEA-AEC0FAEAB606}"/>
              </a:ext>
            </a:extLst>
          </p:cNvPr>
          <p:cNvSpPr>
            <a:spLocks noGrp="1"/>
          </p:cNvSpPr>
          <p:nvPr>
            <p:ph type="title"/>
          </p:nvPr>
        </p:nvSpPr>
        <p:spPr>
          <a:noFill/>
        </p:spPr>
        <p:txBody>
          <a:bodyPr anchor="ctr">
            <a:noAutofit/>
          </a:bodyPr>
          <a:lstStyle/>
          <a:p>
            <a:pPr algn="ctr"/>
            <a:r>
              <a:rPr lang="en-US"/>
              <a:t>The Large Hermes Heads of Greece</a:t>
            </a:r>
            <a:br>
              <a:rPr lang="en-US"/>
            </a:br>
            <a:r>
              <a:rPr lang="en-US" sz="1600"/>
              <a:t>Deciphering These Magnificent Classical Stamps</a:t>
            </a:r>
            <a:br>
              <a:rPr lang="en-US" sz="1600"/>
            </a:br>
            <a:br>
              <a:rPr lang="en-US"/>
            </a:br>
            <a:r>
              <a:rPr lang="en-US" sz="2000"/>
              <a:t>by</a:t>
            </a:r>
            <a:br>
              <a:rPr lang="en-US" sz="2000"/>
            </a:br>
            <a:r>
              <a:rPr lang="en-US" sz="2000" b="1"/>
              <a:t>Dimitris Papitsis</a:t>
            </a:r>
            <a:br>
              <a:rPr lang="en-US" sz="2800"/>
            </a:br>
            <a:br>
              <a:rPr lang="en-US" sz="2800"/>
            </a:br>
            <a:r>
              <a:rPr lang="en-US" sz="2000" i="1">
                <a:solidFill>
                  <a:srgbClr val="FFFF00"/>
                </a:solidFill>
              </a:rPr>
              <a:t>Published under the auspices of the Hellenic Philatelic Society</a:t>
            </a:r>
            <a:endParaRPr lang="en-US" sz="2800" i="1">
              <a:solidFill>
                <a:srgbClr val="FFFF00"/>
              </a:solidFill>
            </a:endParaRPr>
          </a:p>
        </p:txBody>
      </p:sp>
      <p:pic>
        <p:nvPicPr>
          <p:cNvPr id="8" name="Picture Placeholder 13" descr="Data points digital background">
            <a:extLst>
              <a:ext uri="{FF2B5EF4-FFF2-40B4-BE49-F238E27FC236}">
                <a16:creationId xmlns:a16="http://schemas.microsoft.com/office/drawing/2014/main" id="{53227D59-33F9-9DDB-1C5C-A938A989EE51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/>
      </p:pic>
    </p:spTree>
    <p:extLst>
      <p:ext uri="{BB962C8B-B14F-4D97-AF65-F5344CB8AC3E}">
        <p14:creationId xmlns:p14="http://schemas.microsoft.com/office/powerpoint/2010/main" val="260553084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D5BE93-0252-3CC3-B567-14EC47EB8C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solidFill>
                  <a:srgbClr val="FFFF00"/>
                </a:solidFill>
              </a:rPr>
              <a:t>Agenda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BCA07C-1908-B1EB-82FA-EC63DAAF4CF4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/>
              <a:t>How it started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/>
              <a:t>Book presentation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/>
              <a:t>Engaging the audience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/>
              <a:t>Visual aids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/>
              <a:t>Final tips &amp; takeaways</a:t>
            </a:r>
          </a:p>
        </p:txBody>
      </p:sp>
    </p:spTree>
    <p:extLst>
      <p:ext uri="{BB962C8B-B14F-4D97-AF65-F5344CB8AC3E}">
        <p14:creationId xmlns:p14="http://schemas.microsoft.com/office/powerpoint/2010/main" val="266504551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A0034E89-1952-5288-08A0-70A4A73BE39E}"/>
              </a:ext>
            </a:extLst>
          </p:cNvPr>
          <p:cNvSpPr>
            <a:spLocks noGrp="1"/>
          </p:cNvSpPr>
          <p:nvPr>
            <p:ph type="ctrTitle"/>
          </p:nvPr>
        </p:nvSpPr>
        <p:spPr>
          <a:noFill/>
        </p:spPr>
        <p:txBody>
          <a:bodyPr anchor="ctr"/>
          <a:lstStyle/>
          <a:p>
            <a:pPr algn="ctr"/>
            <a:r>
              <a:rPr lang="en-US"/>
              <a:t>How it started</a:t>
            </a:r>
          </a:p>
        </p:txBody>
      </p:sp>
      <p:pic>
        <p:nvPicPr>
          <p:cNvPr id="11" name="Picture Placeholder 15">
            <a:extLst>
              <a:ext uri="{FF2B5EF4-FFF2-40B4-BE49-F238E27FC236}">
                <a16:creationId xmlns:a16="http://schemas.microsoft.com/office/drawing/2014/main" id="{A496DCE5-C34A-22C2-A9D8-E90DFC8CE86C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3771878"/>
          </a:xfrm>
        </p:spPr>
      </p:pic>
    </p:spTree>
    <p:extLst>
      <p:ext uri="{BB962C8B-B14F-4D97-AF65-F5344CB8AC3E}">
        <p14:creationId xmlns:p14="http://schemas.microsoft.com/office/powerpoint/2010/main" val="183974809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72343A-9CB0-F2AD-EF62-5DEE3E97F9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Initially…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C6744DD-5BC8-42C8-4313-13CE95ED575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0862" y="1439187"/>
            <a:ext cx="4979500" cy="3979625"/>
          </a:xfrm>
        </p:spPr>
        <p:txBody>
          <a:bodyPr/>
          <a:lstStyle/>
          <a:p>
            <a:r>
              <a:rPr lang="en-US"/>
              <a:t>I initially wanted to translate </a:t>
            </a:r>
            <a:r>
              <a:rPr lang="en-US" b="1"/>
              <a:t>Constantinides</a:t>
            </a:r>
            <a:r>
              <a:rPr lang="en-US"/>
              <a:t>’ “</a:t>
            </a:r>
            <a:r>
              <a:rPr lang="en-US" i="1"/>
              <a:t>Etude</a:t>
            </a:r>
            <a:r>
              <a:rPr lang="en-US"/>
              <a:t>” (Study) to English, as a classification guide.</a:t>
            </a:r>
          </a:p>
          <a:p>
            <a:r>
              <a:rPr lang="en-US"/>
              <a:t>I was unaware that the Study had already been translated by the late </a:t>
            </a:r>
            <a:r>
              <a:rPr lang="en-US" b="1"/>
              <a:t>Louis Basel</a:t>
            </a:r>
            <a:r>
              <a:rPr lang="en-US"/>
              <a:t>.</a:t>
            </a:r>
          </a:p>
          <a:p>
            <a:r>
              <a:rPr lang="en-US"/>
              <a:t>Then, I turned to my notes…</a:t>
            </a:r>
          </a:p>
        </p:txBody>
      </p:sp>
      <p:pic>
        <p:nvPicPr>
          <p:cNvPr id="4" name="Picture Placeholder 9">
            <a:extLst>
              <a:ext uri="{FF2B5EF4-FFF2-40B4-BE49-F238E27FC236}">
                <a16:creationId xmlns:a16="http://schemas.microsoft.com/office/drawing/2014/main" id="{66F4E66C-63CD-C4D2-C52D-5BDE2FCFF29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626379" y="878837"/>
            <a:ext cx="4016688" cy="4539975"/>
          </a:xfrm>
          <a:custGeom>
            <a:avLst/>
            <a:gdLst>
              <a:gd name="connsiteX0" fmla="*/ 2566194 w 5132388"/>
              <a:gd name="connsiteY0" fmla="*/ 0 h 5132388"/>
              <a:gd name="connsiteX1" fmla="*/ 5132388 w 5132388"/>
              <a:gd name="connsiteY1" fmla="*/ 2566194 h 5132388"/>
              <a:gd name="connsiteX2" fmla="*/ 2566194 w 5132388"/>
              <a:gd name="connsiteY2" fmla="*/ 5132388 h 5132388"/>
              <a:gd name="connsiteX3" fmla="*/ 0 w 5132388"/>
              <a:gd name="connsiteY3" fmla="*/ 2566194 h 5132388"/>
              <a:gd name="connsiteX4" fmla="*/ 2566194 w 5132388"/>
              <a:gd name="connsiteY4" fmla="*/ 0 h 51323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132388" h="5132388">
                <a:moveTo>
                  <a:pt x="2566194" y="0"/>
                </a:moveTo>
                <a:cubicBezTo>
                  <a:pt x="3983464" y="0"/>
                  <a:pt x="5132388" y="1148924"/>
                  <a:pt x="5132388" y="2566194"/>
                </a:cubicBezTo>
                <a:cubicBezTo>
                  <a:pt x="5132388" y="3983464"/>
                  <a:pt x="3983464" y="5132388"/>
                  <a:pt x="2566194" y="5132388"/>
                </a:cubicBezTo>
                <a:cubicBezTo>
                  <a:pt x="1148924" y="5132388"/>
                  <a:pt x="0" y="3983464"/>
                  <a:pt x="0" y="2566194"/>
                </a:cubicBezTo>
                <a:cubicBezTo>
                  <a:pt x="0" y="1148924"/>
                  <a:pt x="1148924" y="0"/>
                  <a:pt x="2566194" y="0"/>
                </a:cubicBezTo>
                <a:close/>
              </a:path>
            </a:pathLst>
          </a:custGeom>
          <a:noFill/>
          <a:ln w="38100"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6528417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9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4ABE40-AA00-F366-A36A-B3F1AADBF02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50863" y="196900"/>
            <a:ext cx="4159160" cy="591813"/>
          </a:xfrm>
          <a:noFill/>
        </p:spPr>
        <p:txBody>
          <a:bodyPr>
            <a:noAutofit/>
          </a:bodyPr>
          <a:lstStyle/>
          <a:p>
            <a:r>
              <a:rPr lang="en-US"/>
              <a:t>My notes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2446868-83F0-CEEF-5E60-6D55C93B523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47271" y="831273"/>
            <a:ext cx="5506233" cy="5234990"/>
          </a:xfrm>
          <a:noFill/>
        </p:spPr>
        <p:txBody>
          <a:bodyPr/>
          <a:lstStyle/>
          <a:p>
            <a:pPr marL="360363" marR="0" lvl="0" indent="-360363" algn="l" defTabSz="914400" rtl="0" eaLnBrk="1" fontAlgn="auto" latinLnBrk="0" hangingPunct="1">
              <a:lnSpc>
                <a:spcPct val="110000"/>
              </a:lnSpc>
              <a:spcAft>
                <a:spcPts val="800"/>
              </a:spcAft>
              <a:buClr>
                <a:schemeClr val="tx1"/>
              </a:buClr>
              <a:buSzPct val="80000"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1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The book started as notes that I created based on different books and articles.</a:t>
            </a:r>
            <a:r>
              <a:rPr lang="en-US" sz="1800" noProof="1"/>
              <a:t> </a:t>
            </a:r>
            <a:r>
              <a:rPr kumimoji="0" lang="en-US" sz="1800" b="0" i="0" u="none" strike="noStrike" kern="1200" cap="none" spc="0" normalizeH="0" baseline="0" noProof="1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The notes were needed:</a:t>
            </a:r>
          </a:p>
          <a:p>
            <a:pPr marL="452438" lvl="1" indent="-285750" algn="l">
              <a:spcBef>
                <a:spcPts val="10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/>
            </a:pPr>
            <a:r>
              <a:rPr kumimoji="0" lang="en-US" sz="14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ea typeface="+mn-ea"/>
                <a:cs typeface="+mn-cs"/>
              </a:rPr>
              <a:t>To have a compact knowledge source.</a:t>
            </a:r>
          </a:p>
          <a:p>
            <a:pPr marL="452438" lvl="1" indent="-285750" algn="l">
              <a:spcBef>
                <a:spcPts val="10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/>
            </a:pPr>
            <a:r>
              <a:rPr kumimoji="0" lang="en-US" sz="14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ea typeface="+mn-ea"/>
                <a:cs typeface="+mn-cs"/>
              </a:rPr>
              <a:t>Due to my limited memory capacity…</a:t>
            </a:r>
            <a:endParaRPr kumimoji="0" lang="el-GR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ea typeface="+mn-ea"/>
              <a:cs typeface="+mn-cs"/>
            </a:endParaRPr>
          </a:p>
          <a:p>
            <a:pPr marL="360363" marR="0" lvl="0" indent="-360363" algn="l" defTabSz="914400" rtl="0" eaLnBrk="1" fontAlgn="auto" latinLnBrk="0" hangingPunct="1">
              <a:lnSpc>
                <a:spcPct val="110000"/>
              </a:lnSpc>
              <a:spcAft>
                <a:spcPts val="800"/>
              </a:spcAft>
              <a:buClr>
                <a:schemeClr val="tx1"/>
              </a:buClr>
              <a:buSzPct val="80000"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1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They had to be put in order and be written in Microsoft Word to be easily read and be searchable.</a:t>
            </a:r>
          </a:p>
          <a:p>
            <a:pPr marL="360363" marR="0" lvl="0" indent="-360363" algn="l" defTabSz="914400" rtl="0" eaLnBrk="1" fontAlgn="auto" latinLnBrk="0" hangingPunct="1">
              <a:lnSpc>
                <a:spcPct val="110000"/>
              </a:lnSpc>
              <a:spcAft>
                <a:spcPts val="800"/>
              </a:spcAft>
              <a:buClr>
                <a:schemeClr val="tx1"/>
              </a:buClr>
              <a:buSzPct val="80000"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1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Their volume and my wish to share these notes with others helped create the book idea. </a:t>
            </a:r>
          </a:p>
        </p:txBody>
      </p:sp>
      <p:pic>
        <p:nvPicPr>
          <p:cNvPr id="4" name="Picture Placeholder 9">
            <a:extLst>
              <a:ext uri="{FF2B5EF4-FFF2-40B4-BE49-F238E27FC236}">
                <a16:creationId xmlns:a16="http://schemas.microsoft.com/office/drawing/2014/main" id="{54BE4A3F-66B3-D371-3729-747A7F5B4F2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624790" y="1053646"/>
            <a:ext cx="4016688" cy="4539975"/>
          </a:xfrm>
          <a:custGeom>
            <a:avLst/>
            <a:gdLst>
              <a:gd name="connsiteX0" fmla="*/ 2566194 w 5132388"/>
              <a:gd name="connsiteY0" fmla="*/ 0 h 5132388"/>
              <a:gd name="connsiteX1" fmla="*/ 5132388 w 5132388"/>
              <a:gd name="connsiteY1" fmla="*/ 2566194 h 5132388"/>
              <a:gd name="connsiteX2" fmla="*/ 2566194 w 5132388"/>
              <a:gd name="connsiteY2" fmla="*/ 5132388 h 5132388"/>
              <a:gd name="connsiteX3" fmla="*/ 0 w 5132388"/>
              <a:gd name="connsiteY3" fmla="*/ 2566194 h 5132388"/>
              <a:gd name="connsiteX4" fmla="*/ 2566194 w 5132388"/>
              <a:gd name="connsiteY4" fmla="*/ 0 h 51323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132388" h="5132388">
                <a:moveTo>
                  <a:pt x="2566194" y="0"/>
                </a:moveTo>
                <a:cubicBezTo>
                  <a:pt x="3983464" y="0"/>
                  <a:pt x="5132388" y="1148924"/>
                  <a:pt x="5132388" y="2566194"/>
                </a:cubicBezTo>
                <a:cubicBezTo>
                  <a:pt x="5132388" y="3983464"/>
                  <a:pt x="3983464" y="5132388"/>
                  <a:pt x="2566194" y="5132388"/>
                </a:cubicBezTo>
                <a:cubicBezTo>
                  <a:pt x="1148924" y="5132388"/>
                  <a:pt x="0" y="3983464"/>
                  <a:pt x="0" y="2566194"/>
                </a:cubicBezTo>
                <a:cubicBezTo>
                  <a:pt x="0" y="1148924"/>
                  <a:pt x="1148924" y="0"/>
                  <a:pt x="2566194" y="0"/>
                </a:cubicBezTo>
                <a:close/>
              </a:path>
            </a:pathLst>
          </a:custGeom>
          <a:noFill/>
          <a:ln w="38100"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3885921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9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7" descr="Data Points Digital background">
            <a:extLst>
              <a:ext uri="{FF2B5EF4-FFF2-40B4-BE49-F238E27FC236}">
                <a16:creationId xmlns:a16="http://schemas.microsoft.com/office/drawing/2014/main" id="{1358CD3B-43A8-5BF7-2E60-B0563F068D11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 cstate="email">
            <a:alphaModFix amt="45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011" y="47318"/>
            <a:ext cx="5120640" cy="2880360"/>
          </a:xfrm>
        </p:spPr>
      </p:pic>
      <p:sp>
        <p:nvSpPr>
          <p:cNvPr id="7" name="Title 6">
            <a:extLst>
              <a:ext uri="{FF2B5EF4-FFF2-40B4-BE49-F238E27FC236}">
                <a16:creationId xmlns:a16="http://schemas.microsoft.com/office/drawing/2014/main" id="{8A84D4AF-8D29-5A55-F3F8-1E928E3B08F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26591" y="3965373"/>
            <a:ext cx="9144000" cy="1408805"/>
          </a:xfrm>
        </p:spPr>
        <p:txBody>
          <a:bodyPr/>
          <a:lstStyle/>
          <a:p>
            <a:r>
              <a:rPr lang="en-US"/>
              <a:t>What tools were used</a:t>
            </a:r>
          </a:p>
        </p:txBody>
      </p:sp>
      <p:sp>
        <p:nvSpPr>
          <p:cNvPr id="8" name="Subtitle 7">
            <a:extLst>
              <a:ext uri="{FF2B5EF4-FFF2-40B4-BE49-F238E27FC236}">
                <a16:creationId xmlns:a16="http://schemas.microsoft.com/office/drawing/2014/main" id="{6450744F-A4B6-FD90-F6DA-4EF9A192E37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626591" y="5515495"/>
            <a:ext cx="9144000" cy="1636402"/>
          </a:xfrm>
        </p:spPr>
        <p:txBody>
          <a:bodyPr/>
          <a:lstStyle/>
          <a:p>
            <a:r>
              <a:rPr lang="en-US"/>
              <a:t>Desktop publishing, typography, grammar &amp; syntax</a:t>
            </a:r>
          </a:p>
        </p:txBody>
      </p:sp>
      <p:pic>
        <p:nvPicPr>
          <p:cNvPr id="3" name="Picture Placeholder 15">
            <a:extLst>
              <a:ext uri="{FF2B5EF4-FFF2-40B4-BE49-F238E27FC236}">
                <a16:creationId xmlns:a16="http://schemas.microsoft.com/office/drawing/2014/main" id="{074E7B62-9FA9-471D-8241-6421F9B1CF23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4594"/>
            <a:ext cx="12192000" cy="377187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EA2339C3-ECEE-62BF-8789-AF0C9C6DFC02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19621" y="8710"/>
            <a:ext cx="2566368" cy="3767762"/>
          </a:xfrm>
          <a:prstGeom prst="rect">
            <a:avLst/>
          </a:prstGeom>
        </p:spPr>
      </p:pic>
      <p:pic>
        <p:nvPicPr>
          <p:cNvPr id="1032" name="Picture 8" descr="Grammarly raises $110 million to help fix your spelling - CNET">
            <a:extLst>
              <a:ext uri="{FF2B5EF4-FFF2-40B4-BE49-F238E27FC236}">
                <a16:creationId xmlns:a16="http://schemas.microsoft.com/office/drawing/2014/main" id="{5C27B285-55E0-EA54-0CC4-C025EE9821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11" y="8710"/>
            <a:ext cx="3290183" cy="17204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Adobe InDesign - Wikipedia">
            <a:extLst>
              <a:ext uri="{FF2B5EF4-FFF2-40B4-BE49-F238E27FC236}">
                <a16:creationId xmlns:a16="http://schemas.microsoft.com/office/drawing/2014/main" id="{4ED7AAB5-16FA-7C86-7336-1D25D0CD8D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67421" y="1217099"/>
            <a:ext cx="2176474" cy="2121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5551413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476CC09F-7383-3A4C-555C-35DA0BB4B7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Book presentation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BE7E655-DBBE-1E38-D543-EB34028F2F2B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en-US"/>
              <a:t>The book had to be presentable, not just a bunch of notes thrown into a Word document.  As such, the decision was made to use advanced desktop publishing software.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/>
              <a:t>Initial work on </a:t>
            </a:r>
            <a:r>
              <a:rPr lang="en-US" i="1">
                <a:solidFill>
                  <a:srgbClr val="FFFF00"/>
                </a:solidFill>
              </a:rPr>
              <a:t>Microsoft Word</a:t>
            </a:r>
            <a:r>
              <a:rPr lang="en-US"/>
              <a:t>, later page setting in </a:t>
            </a:r>
            <a:r>
              <a:rPr lang="en-US" i="1">
                <a:solidFill>
                  <a:srgbClr val="FFFF00"/>
                </a:solidFill>
              </a:rPr>
              <a:t>Adobe InDesign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>
                <a:solidFill>
                  <a:srgbClr val="FFFF00"/>
                </a:solidFill>
              </a:rPr>
              <a:t>Word </a:t>
            </a:r>
            <a:r>
              <a:rPr lang="en-US"/>
              <a:t>is better (=easier) when a lot of text is present.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>
                <a:solidFill>
                  <a:srgbClr val="FFFF00"/>
                </a:solidFill>
              </a:rPr>
              <a:t>InDesign</a:t>
            </a:r>
            <a:r>
              <a:rPr lang="en-US"/>
              <a:t> is better in text organization (columns, spreads etc.), photo placing, color reproduction.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845A03A5-6D4D-7072-B3BD-F2DA38CADEB0}"/>
              </a:ext>
            </a:extLst>
          </p:cNvPr>
          <p:cNvSpPr>
            <a:spLocks noGrp="1"/>
          </p:cNvSpPr>
          <p:nvPr>
            <p:ph sz="half" idx="13"/>
          </p:nvPr>
        </p:nvSpPr>
        <p:spPr/>
        <p:txBody>
          <a:bodyPr>
            <a:norm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/>
              <a:t>Written following the </a:t>
            </a:r>
            <a:r>
              <a:rPr lang="en-US" i="1">
                <a:solidFill>
                  <a:srgbClr val="FFFF00"/>
                </a:solidFill>
              </a:rPr>
              <a:t>Chicago Manual of Style</a:t>
            </a:r>
            <a:r>
              <a:rPr lang="en-US">
                <a:solidFill>
                  <a:srgbClr val="FFFF00"/>
                </a:solidFill>
              </a:rPr>
              <a:t> </a:t>
            </a:r>
            <a:r>
              <a:rPr lang="en-US"/>
              <a:t>book recommendations and (most) typography standards.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/>
              <a:t>Used tools (</a:t>
            </a:r>
            <a:r>
              <a:rPr lang="en-US">
                <a:solidFill>
                  <a:srgbClr val="FFFF00"/>
                </a:solidFill>
              </a:rPr>
              <a:t>Grammarly</a:t>
            </a:r>
            <a:r>
              <a:rPr lang="en-US"/>
              <a:t>) that enhance the quality of the text - (paraphrasing, grammar/syntax checking.)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/>
              <a:t>A painstaking review was done during authoring, after content lock, and at publication, mostly by </a:t>
            </a:r>
            <a:r>
              <a:rPr lang="en-US">
                <a:solidFill>
                  <a:srgbClr val="FFFF00"/>
                </a:solidFill>
              </a:rPr>
              <a:t>Demos Iskos</a:t>
            </a:r>
            <a:r>
              <a:rPr lang="en-US"/>
              <a:t>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B150EF3-349D-B7B1-0FE0-4BDD2CA82A92}"/>
              </a:ext>
            </a:extLst>
          </p:cNvPr>
          <p:cNvSpPr txBox="1"/>
          <p:nvPr/>
        </p:nvSpPr>
        <p:spPr>
          <a:xfrm>
            <a:off x="6205540" y="1507854"/>
            <a:ext cx="5198083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000" b="1"/>
              <a:t>Language - grammar and syntax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8EC0A99-4135-1B19-8EF4-D1618C4765FD}"/>
              </a:ext>
            </a:extLst>
          </p:cNvPr>
          <p:cNvSpPr txBox="1"/>
          <p:nvPr/>
        </p:nvSpPr>
        <p:spPr>
          <a:xfrm>
            <a:off x="453905" y="1507854"/>
            <a:ext cx="5198083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000" b="1"/>
              <a:t>Typography - software</a:t>
            </a:r>
          </a:p>
        </p:txBody>
      </p:sp>
    </p:spTree>
    <p:extLst>
      <p:ext uri="{BB962C8B-B14F-4D97-AF65-F5344CB8AC3E}">
        <p14:creationId xmlns:p14="http://schemas.microsoft.com/office/powerpoint/2010/main" val="2330188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 bldLvl="2"/>
      <p:bldP spid="7" grpId="0" uiExpand="1" build="p"/>
      <p:bldP spid="4" grpId="0"/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A0034E89-1952-5288-08A0-70A4A73BE39E}"/>
              </a:ext>
            </a:extLst>
          </p:cNvPr>
          <p:cNvSpPr>
            <a:spLocks noGrp="1"/>
          </p:cNvSpPr>
          <p:nvPr>
            <p:ph type="ctrTitle"/>
          </p:nvPr>
        </p:nvSpPr>
        <p:spPr>
          <a:noFill/>
        </p:spPr>
        <p:txBody>
          <a:bodyPr anchor="ctr"/>
          <a:lstStyle/>
          <a:p>
            <a:pPr algn="ctr"/>
            <a:r>
              <a:rPr lang="en-US"/>
              <a:t>How it is structured</a:t>
            </a:r>
          </a:p>
        </p:txBody>
      </p:sp>
      <p:pic>
        <p:nvPicPr>
          <p:cNvPr id="11" name="Picture Placeholder 15">
            <a:extLst>
              <a:ext uri="{FF2B5EF4-FFF2-40B4-BE49-F238E27FC236}">
                <a16:creationId xmlns:a16="http://schemas.microsoft.com/office/drawing/2014/main" id="{A496DCE5-C34A-22C2-A9D8-E90DFC8CE86C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/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42809718-8E8E-B02E-4C47-55B5C6693A99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808720" y="174076"/>
            <a:ext cx="3056709" cy="300673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60F82C1-D5E6-1CE2-400F-21BFFEAE5F6C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5293270" cy="36184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531192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476CC09F-7383-3A4C-555C-35DA0BB4B7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Book structure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BE7E655-DBBE-1E38-D543-EB34028F2F2B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en-US"/>
              <a:t>The book presents Large Hermes Heads per printing and then per denomination, which include: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/>
              <a:t>General classification details per printing, using both the </a:t>
            </a:r>
            <a:r>
              <a:rPr lang="en-US" i="1"/>
              <a:t>Study </a:t>
            </a:r>
            <a:r>
              <a:rPr lang="en-US"/>
              <a:t>and </a:t>
            </a:r>
            <a:r>
              <a:rPr lang="en-US" i="1"/>
              <a:t>Hellas </a:t>
            </a:r>
            <a:r>
              <a:rPr lang="en-US"/>
              <a:t>classification methods</a:t>
            </a:r>
            <a:endParaRPr lang="el-GR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/>
              <a:t>A sample image of one stamp per </a:t>
            </a:r>
            <a:r>
              <a:rPr lang="en-US" i="1"/>
              <a:t>Hellas</a:t>
            </a:r>
            <a:r>
              <a:rPr lang="en-US"/>
              <a:t> category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/>
              <a:t>Classification points (including paper, shade, design details</a:t>
            </a:r>
            <a:r>
              <a:rPr lang="el-GR"/>
              <a:t>, </a:t>
            </a:r>
            <a:r>
              <a:rPr lang="en-US"/>
              <a:t>varieties)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/>
              <a:t>Images of interesting stamps and varieties at the end of each chapter.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845A03A5-6D4D-7072-B3BD-F2DA38CADEB0}"/>
              </a:ext>
            </a:extLst>
          </p:cNvPr>
          <p:cNvSpPr>
            <a:spLocks noGrp="1"/>
          </p:cNvSpPr>
          <p:nvPr>
            <p:ph sz="half" idx="13"/>
          </p:nvPr>
        </p:nvSpPr>
        <p:spPr/>
        <p:txBody>
          <a:bodyPr>
            <a:norm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/>
              <a:t>There is some </a:t>
            </a:r>
            <a:r>
              <a:rPr lang="en-US" i="1"/>
              <a:t>tribal knowledge</a:t>
            </a:r>
            <a:r>
              <a:rPr lang="en-US"/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/>
              <a:t>Most is either written in Greek (old and new) and French, which are of no use to most collectors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l-GR"/>
              <a:t>Ε</a:t>
            </a:r>
            <a:r>
              <a:rPr lang="en-US"/>
              <a:t>ither very outdated (</a:t>
            </a:r>
            <a:r>
              <a:rPr lang="en-US" b="1"/>
              <a:t>Constantinides</a:t>
            </a:r>
            <a:r>
              <a:rPr lang="en-US"/>
              <a:t>’ Study) or highly specialized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/>
              <a:t>Most books/articles are difficult to find and read</a:t>
            </a:r>
            <a:endParaRPr lang="el-GR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>
                <a:solidFill>
                  <a:srgbClr val="FFFF00"/>
                </a:solidFill>
              </a:rPr>
              <a:t>A collector needs a significant time and money investment &amp; persistence to gain knowledge. </a:t>
            </a:r>
            <a:r>
              <a:rPr lang="el-GR">
                <a:solidFill>
                  <a:srgbClr val="FFFF00"/>
                </a:solidFill>
              </a:rPr>
              <a:t> </a:t>
            </a:r>
            <a:r>
              <a:rPr lang="en-US">
                <a:solidFill>
                  <a:srgbClr val="FFFF00"/>
                </a:solidFill>
              </a:rPr>
              <a:t>Thus:</a:t>
            </a:r>
          </a:p>
          <a:p>
            <a:r>
              <a:rPr lang="en-US">
                <a:solidFill>
                  <a:srgbClr val="FFFF00"/>
                </a:solidFill>
              </a:rPr>
              <a:t>A comprehensive LHH book in English was required.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>
              <a:solidFill>
                <a:srgbClr val="FFFF00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B150EF3-349D-B7B1-0FE0-4BDD2CA82A92}"/>
              </a:ext>
            </a:extLst>
          </p:cNvPr>
          <p:cNvSpPr txBox="1"/>
          <p:nvPr/>
        </p:nvSpPr>
        <p:spPr>
          <a:xfrm>
            <a:off x="6205540" y="1507854"/>
            <a:ext cx="5198083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ill Sans MT"/>
                <a:ea typeface="+mn-ea"/>
                <a:cs typeface="+mn-cs"/>
              </a:rPr>
              <a:t>Problems with existing bibliography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8EC0A99-4135-1B19-8EF4-D1618C4765FD}"/>
              </a:ext>
            </a:extLst>
          </p:cNvPr>
          <p:cNvSpPr txBox="1"/>
          <p:nvPr/>
        </p:nvSpPr>
        <p:spPr>
          <a:xfrm>
            <a:off x="453905" y="1507854"/>
            <a:ext cx="5198083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ill Sans MT"/>
                <a:ea typeface="+mn-ea"/>
                <a:cs typeface="+mn-cs"/>
              </a:rPr>
              <a:t>Based on the </a:t>
            </a:r>
            <a:r>
              <a:rPr kumimoji="0" lang="en-US" sz="2000" b="1" i="1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ill Sans MT"/>
                <a:ea typeface="+mn-ea"/>
                <a:cs typeface="+mn-cs"/>
              </a:rPr>
              <a:t>Study</a:t>
            </a:r>
            <a:r>
              <a:rPr kumimoji="0" lang="en-US" sz="20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ill Sans MT"/>
                <a:ea typeface="+mn-ea"/>
                <a:cs typeface="+mn-cs"/>
              </a:rPr>
              <a:t> and </a:t>
            </a:r>
            <a:r>
              <a:rPr kumimoji="0" lang="en-US" sz="2000" b="1" i="1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ill Sans MT"/>
                <a:ea typeface="+mn-ea"/>
                <a:cs typeface="+mn-cs"/>
              </a:rPr>
              <a:t>Hellas</a:t>
            </a:r>
          </a:p>
        </p:txBody>
      </p:sp>
    </p:spTree>
    <p:extLst>
      <p:ext uri="{BB962C8B-B14F-4D97-AF65-F5344CB8AC3E}">
        <p14:creationId xmlns:p14="http://schemas.microsoft.com/office/powerpoint/2010/main" val="12372860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  <p:bldP spid="7" grpId="0" build="p"/>
      <p:bldP spid="4" grpId="0"/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A0034E89-1952-5288-08A0-70A4A73BE39E}"/>
              </a:ext>
            </a:extLst>
          </p:cNvPr>
          <p:cNvSpPr>
            <a:spLocks noGrp="1"/>
          </p:cNvSpPr>
          <p:nvPr>
            <p:ph type="ctrTitle"/>
          </p:nvPr>
        </p:nvSpPr>
        <p:spPr>
          <a:noFill/>
        </p:spPr>
        <p:txBody>
          <a:bodyPr anchor="ctr"/>
          <a:lstStyle/>
          <a:p>
            <a:pPr algn="ctr"/>
            <a:r>
              <a:rPr lang="en-US"/>
              <a:t>How it is supported</a:t>
            </a:r>
          </a:p>
        </p:txBody>
      </p:sp>
      <p:pic>
        <p:nvPicPr>
          <p:cNvPr id="11" name="Picture Placeholder 15">
            <a:extLst>
              <a:ext uri="{FF2B5EF4-FFF2-40B4-BE49-F238E27FC236}">
                <a16:creationId xmlns:a16="http://schemas.microsoft.com/office/drawing/2014/main" id="{A496DCE5-C34A-22C2-A9D8-E90DFC8CE86C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/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4CFB251-9689-9EF1-5651-299AD8156761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0"/>
            <a:ext cx="4297680" cy="269077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45924EC5-04A1-E186-2556-1401723F595F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12969" y="95916"/>
            <a:ext cx="1148746" cy="1138670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C2E2D3D4-02E7-75B7-E310-AFBA58156130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87121" y="2615862"/>
            <a:ext cx="2873107" cy="1093030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CF8104C6-A1CB-5BED-560C-CA391EBB4954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31100" y="1393365"/>
            <a:ext cx="3809883" cy="2315527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D89BD8D-9E71-2910-B73D-CE09BC8A59CC}"/>
              </a:ext>
            </a:extLst>
          </p:cNvPr>
          <p:cNvSpPr txBox="1"/>
          <p:nvPr/>
        </p:nvSpPr>
        <p:spPr>
          <a:xfrm>
            <a:off x="191589" y="465909"/>
            <a:ext cx="10885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>
                <a:solidFill>
                  <a:srgbClr val="FF0000"/>
                </a:solidFill>
              </a:rPr>
              <a:t>Web site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4B8C0E7-9DA3-9075-698C-D490DE598AA2}"/>
              </a:ext>
            </a:extLst>
          </p:cNvPr>
          <p:cNvSpPr txBox="1"/>
          <p:nvPr/>
        </p:nvSpPr>
        <p:spPr>
          <a:xfrm>
            <a:off x="7307093" y="3188684"/>
            <a:ext cx="10885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>
                <a:solidFill>
                  <a:srgbClr val="FF0000"/>
                </a:solidFill>
              </a:rPr>
              <a:t>FB group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FB58C31-0689-F891-1B47-BC2A08BE1BC9}"/>
              </a:ext>
            </a:extLst>
          </p:cNvPr>
          <p:cNvSpPr txBox="1"/>
          <p:nvPr/>
        </p:nvSpPr>
        <p:spPr>
          <a:xfrm>
            <a:off x="10586748" y="2650603"/>
            <a:ext cx="14484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>
                <a:solidFill>
                  <a:srgbClr val="FF0000"/>
                </a:solidFill>
              </a:rPr>
              <a:t>“X” account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8E6968BF-0EB7-6353-F227-259F55501010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534" y="2690779"/>
            <a:ext cx="3018401" cy="2517459"/>
          </a:xfrm>
          <a:prstGeom prst="rect">
            <a:avLst/>
          </a:prstGeom>
        </p:spPr>
      </p:pic>
      <p:pic>
        <p:nvPicPr>
          <p:cNvPr id="1026" name="Picture 2" descr="Instagram - Wikipedia">
            <a:extLst>
              <a:ext uri="{FF2B5EF4-FFF2-40B4-BE49-F238E27FC236}">
                <a16:creationId xmlns:a16="http://schemas.microsoft.com/office/drawing/2014/main" id="{72AB901C-6876-3339-19B9-3E3C30A33A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6991" y="2729395"/>
            <a:ext cx="422699" cy="4226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90EA1AC2-2760-C202-7B69-228C3E062957}"/>
              </a:ext>
            </a:extLst>
          </p:cNvPr>
          <p:cNvSpPr txBox="1"/>
          <p:nvPr/>
        </p:nvSpPr>
        <p:spPr>
          <a:xfrm>
            <a:off x="1938259" y="3088276"/>
            <a:ext cx="10885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>
                <a:solidFill>
                  <a:srgbClr val="FF0000"/>
                </a:solidFill>
              </a:rPr>
              <a:t>Instagram</a:t>
            </a:r>
          </a:p>
        </p:txBody>
      </p:sp>
    </p:spTree>
    <p:extLst>
      <p:ext uri="{BB962C8B-B14F-4D97-AF65-F5344CB8AC3E}">
        <p14:creationId xmlns:p14="http://schemas.microsoft.com/office/powerpoint/2010/main" val="378254791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476CC09F-7383-3A4C-555C-35DA0BB4B7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Book support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BE7E655-DBBE-1E38-D543-EB34028F2F2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18011" y="2097175"/>
            <a:ext cx="5677989" cy="3995650"/>
          </a:xfrm>
        </p:spPr>
        <p:txBody>
          <a:bodyPr>
            <a:normAutofit/>
          </a:bodyPr>
          <a:lstStyle/>
          <a:p>
            <a:r>
              <a:rPr lang="en-US"/>
              <a:t>The book’s companion site is </a:t>
            </a:r>
            <a:r>
              <a:rPr lang="en-US">
                <a:solidFill>
                  <a:srgbClr val="FFFF00"/>
                </a:solidFill>
                <a:hlinkClick r:id="rId3"/>
              </a:rPr>
              <a:t>www.largehermesheads.com</a:t>
            </a:r>
            <a:endParaRPr lang="en-US">
              <a:solidFill>
                <a:srgbClr val="FFFF00"/>
              </a:solidFill>
            </a:endParaRPr>
          </a:p>
          <a:p>
            <a:r>
              <a:rPr lang="en-US"/>
              <a:t>It contains or will contain: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/>
              <a:t>Online errata (errors found after publication).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/>
              <a:t>All the book’s classification photos; or text, before being integrated to the next (2nd) edition of the book.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/>
              <a:t>Explanations/analyses related to the book.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/>
              <a:t>Each printing chapter has QR codes that lead to the web site’s relevant specific printing section.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845A03A5-6D4D-7072-B3BD-F2DA38CADEB0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6205540" y="2097175"/>
            <a:ext cx="5435600" cy="1211290"/>
          </a:xfrm>
        </p:spPr>
        <p:txBody>
          <a:bodyPr>
            <a:normAutofit fontScale="85000" lnSpcReduction="20000"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/>
              <a:t>Facebook group: Large Hermes Heads.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/>
              <a:t>X (formerly Twitter) account: @HermesHeads.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/>
              <a:t>Instagram account: @HermesHeads.</a:t>
            </a:r>
          </a:p>
          <a:p>
            <a:endParaRPr lang="en-US">
              <a:solidFill>
                <a:srgbClr val="FFFF00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B150EF3-349D-B7B1-0FE0-4BDD2CA82A92}"/>
              </a:ext>
            </a:extLst>
          </p:cNvPr>
          <p:cNvSpPr txBox="1"/>
          <p:nvPr/>
        </p:nvSpPr>
        <p:spPr>
          <a:xfrm>
            <a:off x="6205540" y="1507854"/>
            <a:ext cx="5198083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ill Sans MT"/>
                <a:ea typeface="+mn-ea"/>
                <a:cs typeface="+mn-cs"/>
              </a:rPr>
              <a:t>Social media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8EC0A99-4135-1B19-8EF4-D1618C4765FD}"/>
              </a:ext>
            </a:extLst>
          </p:cNvPr>
          <p:cNvSpPr txBox="1"/>
          <p:nvPr/>
        </p:nvSpPr>
        <p:spPr>
          <a:xfrm>
            <a:off x="453905" y="1507854"/>
            <a:ext cx="5198083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ill Sans MT"/>
                <a:ea typeface="+mn-ea"/>
                <a:cs typeface="+mn-cs"/>
              </a:rPr>
              <a:t>Web site </a:t>
            </a:r>
            <a:endParaRPr kumimoji="0" lang="en-US" sz="2000" b="1" i="1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ill Sans MT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A437061-8D8A-72A1-37DD-B9DC6C923835}"/>
              </a:ext>
            </a:extLst>
          </p:cNvPr>
          <p:cNvSpPr txBox="1"/>
          <p:nvPr/>
        </p:nvSpPr>
        <p:spPr>
          <a:xfrm>
            <a:off x="6205539" y="3497676"/>
            <a:ext cx="5198083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ill Sans MT"/>
                <a:ea typeface="+mn-ea"/>
                <a:cs typeface="+mn-cs"/>
              </a:rPr>
              <a:t>Printing characteristics</a:t>
            </a:r>
          </a:p>
        </p:txBody>
      </p:sp>
      <p:sp>
        <p:nvSpPr>
          <p:cNvPr id="10" name="Content Placeholder 6">
            <a:extLst>
              <a:ext uri="{FF2B5EF4-FFF2-40B4-BE49-F238E27FC236}">
                <a16:creationId xmlns:a16="http://schemas.microsoft.com/office/drawing/2014/main" id="{DEE94CA1-4424-795B-9D8D-A5D158E97E14}"/>
              </a:ext>
            </a:extLst>
          </p:cNvPr>
          <p:cNvSpPr txBox="1">
            <a:spLocks/>
          </p:cNvSpPr>
          <p:nvPr/>
        </p:nvSpPr>
        <p:spPr>
          <a:xfrm>
            <a:off x="6205537" y="4095000"/>
            <a:ext cx="5435600" cy="2260925"/>
          </a:xfrm>
          <a:prstGeom prst="rect">
            <a:avLst/>
          </a:prstGeom>
        </p:spPr>
        <p:txBody>
          <a:bodyPr vert="horz" wrap="square" lIns="0" tIns="0" rIns="0" bIns="0" rtlCol="0">
            <a:normAutofit fontScale="85000" lnSpcReduction="20000"/>
          </a:bodyPr>
          <a:lstStyle>
            <a:lvl1pPr marL="0" indent="0" algn="l" defTabSz="914400" rtl="0" eaLnBrk="1" latinLnBrk="0" hangingPunct="1">
              <a:lnSpc>
                <a:spcPct val="110000"/>
              </a:lnSpc>
              <a:spcBef>
                <a:spcPts val="1000"/>
              </a:spcBef>
              <a:spcAft>
                <a:spcPts val="800"/>
              </a:spcAft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28600" indent="-228600" algn="l" defTabSz="914400" rtl="0" eaLnBrk="1" latinLnBrk="0" hangingPunct="1">
              <a:lnSpc>
                <a:spcPct val="110000"/>
              </a:lnSpc>
              <a:spcBef>
                <a:spcPts val="1000"/>
              </a:spcBef>
              <a:spcAft>
                <a:spcPts val="800"/>
              </a:spcAft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411480" indent="-228600" algn="l" defTabSz="914400" rtl="0" eaLnBrk="1" latinLnBrk="0" hangingPunct="1">
              <a:lnSpc>
                <a:spcPct val="110000"/>
              </a:lnSpc>
              <a:spcBef>
                <a:spcPts val="1000"/>
              </a:spcBef>
              <a:spcAft>
                <a:spcPts val="800"/>
              </a:spcAft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94360" indent="-228600" algn="l" defTabSz="914400" rtl="0" eaLnBrk="1" latinLnBrk="0" hangingPunct="1">
              <a:lnSpc>
                <a:spcPct val="110000"/>
              </a:lnSpc>
              <a:spcBef>
                <a:spcPts val="1000"/>
              </a:spcBef>
              <a:spcAft>
                <a:spcPts val="800"/>
              </a:spcAft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77240" indent="-228600" algn="l" defTabSz="914400" rtl="0" eaLnBrk="1" latinLnBrk="0" hangingPunct="1">
              <a:lnSpc>
                <a:spcPct val="110000"/>
              </a:lnSpc>
              <a:spcBef>
                <a:spcPts val="1000"/>
              </a:spcBef>
              <a:spcAft>
                <a:spcPts val="800"/>
              </a:spcAft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/>
              <a:t>Printed on demand (vs offset printing).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/>
              <a:t>Luxurious edition, full-color, hardbound, with dust jacket.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/>
              <a:t>Printed with vibrant colors, on glossy paper, and with an integrated bookmark ribbon.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/>
              <a:t>Priced at $99 (US &amp; Canada) - available via eBay and Amazon.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/>
              <a:t>Priced at 95€ (rest of the world)  - available via HPS.</a:t>
            </a:r>
          </a:p>
          <a:p>
            <a:pPr marL="514350" lvl="1" indent="-285750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35274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"/>
                            </p:stCondLst>
                            <p:childTnLst>
                              <p:par>
                                <p:cTn id="43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000"/>
                            </p:stCondLst>
                            <p:childTnLst>
                              <p:par>
                                <p:cTn id="47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500"/>
                            </p:stCondLst>
                            <p:childTnLst>
                              <p:par>
                                <p:cTn id="51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 bldLvl="5"/>
      <p:bldP spid="7" grpId="0" uiExpand="1" build="p"/>
      <p:bldP spid="4" grpId="0"/>
      <p:bldP spid="5" grpId="0"/>
      <p:bldP spid="2" grpId="0"/>
      <p:bldP spid="1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476CC09F-7383-3A4C-555C-35DA0BB4B7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Book contributors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BE7E655-DBBE-1E38-D543-EB34028F2F2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50862" y="2097175"/>
            <a:ext cx="5374153" cy="3995650"/>
          </a:xfrm>
        </p:spPr>
        <p:txBody>
          <a:bodyPr>
            <a:normAutofit/>
          </a:bodyPr>
          <a:lstStyle/>
          <a:p>
            <a:pPr marL="285750" indent="-285750">
              <a:lnSpc>
                <a:spcPct val="60000"/>
              </a:lnSpc>
              <a:buFont typeface="Arial" panose="020B0604020202020204" pitchFamily="34" charset="0"/>
              <a:buChar char="•"/>
            </a:pPr>
            <a:endParaRPr lang="en-US" b="1" dirty="0"/>
          </a:p>
          <a:p>
            <a:pPr marL="285750" indent="-285750">
              <a:lnSpc>
                <a:spcPct val="60000"/>
              </a:lnSpc>
              <a:buFont typeface="Arial" panose="020B0604020202020204" pitchFamily="34" charset="0"/>
              <a:buChar char="•"/>
            </a:pPr>
            <a:r>
              <a:rPr lang="en-US" b="1" dirty="0"/>
              <a:t>Demos </a:t>
            </a:r>
            <a:r>
              <a:rPr lang="en-US" b="1" dirty="0" err="1"/>
              <a:t>Iskos</a:t>
            </a:r>
            <a:endParaRPr lang="el-GR" b="1" dirty="0"/>
          </a:p>
          <a:p>
            <a:pPr marL="514350" lvl="1" indent="-285750">
              <a:lnSpc>
                <a:spcPct val="60000"/>
              </a:lnSpc>
            </a:pPr>
            <a:r>
              <a:rPr lang="en-US" dirty="0"/>
              <a:t>Text review and changes</a:t>
            </a:r>
            <a:endParaRPr lang="el-GR" dirty="0"/>
          </a:p>
          <a:p>
            <a:pPr marL="514350" lvl="1" indent="-285750">
              <a:lnSpc>
                <a:spcPct val="60000"/>
              </a:lnSpc>
            </a:pPr>
            <a:r>
              <a:rPr lang="en-US" dirty="0"/>
              <a:t>Content review and changes</a:t>
            </a:r>
            <a:endParaRPr lang="el-GR" dirty="0"/>
          </a:p>
          <a:p>
            <a:pPr marL="514350" lvl="1" indent="-285750">
              <a:lnSpc>
                <a:spcPct val="60000"/>
              </a:lnSpc>
            </a:pPr>
            <a:r>
              <a:rPr lang="en-US" dirty="0"/>
              <a:t>Offered many identification-related photos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/>
              <a:t>Michael </a:t>
            </a:r>
            <a:r>
              <a:rPr lang="en-US" b="1" dirty="0" err="1"/>
              <a:t>Tesriotis</a:t>
            </a:r>
            <a:r>
              <a:rPr lang="el-GR" dirty="0"/>
              <a:t>, </a:t>
            </a:r>
            <a:r>
              <a:rPr lang="en-US" b="1" dirty="0"/>
              <a:t>Kyriakos Papathanassiou</a:t>
            </a:r>
            <a:r>
              <a:rPr lang="el-GR" dirty="0"/>
              <a:t>, </a:t>
            </a:r>
            <a:r>
              <a:rPr lang="en-US" b="1" dirty="0"/>
              <a:t>Louis </a:t>
            </a:r>
            <a:r>
              <a:rPr lang="en-US" b="1" dirty="0" err="1"/>
              <a:t>Fanchini</a:t>
            </a:r>
            <a:r>
              <a:rPr lang="en-US" dirty="0"/>
              <a:t>, </a:t>
            </a:r>
            <a:r>
              <a:rPr lang="en-US" b="1" dirty="0" err="1"/>
              <a:t>Theofilos</a:t>
            </a:r>
            <a:r>
              <a:rPr lang="en-US" b="1" dirty="0"/>
              <a:t> </a:t>
            </a:r>
            <a:r>
              <a:rPr lang="en-US" b="1" dirty="0" err="1"/>
              <a:t>Salonidis</a:t>
            </a:r>
            <a:r>
              <a:rPr lang="fr-FR" b="1" dirty="0"/>
              <a:t> </a:t>
            </a:r>
            <a:r>
              <a:rPr lang="fr-FR" dirty="0"/>
              <a:t>-</a:t>
            </a:r>
            <a:r>
              <a:rPr lang="el-GR" dirty="0"/>
              <a:t> </a:t>
            </a:r>
            <a:r>
              <a:rPr lang="en-US" dirty="0"/>
              <a:t>review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/>
              <a:t>Nico </a:t>
            </a:r>
            <a:r>
              <a:rPr lang="en-US" b="1" dirty="0" err="1"/>
              <a:t>Courtelis</a:t>
            </a:r>
            <a:r>
              <a:rPr lang="en-US" b="1" dirty="0"/>
              <a:t> </a:t>
            </a:r>
            <a:r>
              <a:rPr lang="en-US" dirty="0"/>
              <a:t>- cover</a:t>
            </a:r>
            <a:r>
              <a:rPr lang="el-GR" dirty="0"/>
              <a:t>, </a:t>
            </a:r>
            <a:r>
              <a:rPr lang="en-US" dirty="0"/>
              <a:t>graphics</a:t>
            </a:r>
            <a:r>
              <a:rPr lang="el-GR" dirty="0"/>
              <a:t>, </a:t>
            </a:r>
            <a:r>
              <a:rPr lang="en-US" dirty="0"/>
              <a:t>Hermes head design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/>
              <a:t>Dr. Judge, Dr. Thompson </a:t>
            </a:r>
            <a:r>
              <a:rPr lang="en-US" dirty="0"/>
              <a:t>- Colors chapter review.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845A03A5-6D4D-7072-B3BD-F2DA38CADEB0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6205540" y="2097175"/>
            <a:ext cx="5435600" cy="3995650"/>
          </a:xfrm>
        </p:spPr>
        <p:txBody>
          <a:bodyPr>
            <a:norm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/>
              <a:t>Stephano Calliga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/>
              <a:t>Panos Rassias</a:t>
            </a:r>
            <a:endParaRPr lang="el-GR" b="1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/>
              <a:t>John Peristanoglou</a:t>
            </a:r>
            <a:endParaRPr lang="el-GR" b="1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/>
              <a:t>Nikos Karniaoutakis</a:t>
            </a:r>
            <a:endParaRPr lang="el-GR" b="1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/>
              <a:t>Hellenic Philatelic Society</a:t>
            </a:r>
            <a:endParaRPr lang="el-GR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/>
              <a:t>Karamitsos </a:t>
            </a:r>
            <a:r>
              <a:rPr lang="en-US"/>
              <a:t>auction house </a:t>
            </a:r>
            <a:endParaRPr lang="el-GR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/>
              <a:t>Anthony Virvilis</a:t>
            </a:r>
          </a:p>
          <a:p>
            <a:endParaRPr lang="en-US">
              <a:solidFill>
                <a:srgbClr val="FFFF00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B150EF3-349D-B7B1-0FE0-4BDD2CA82A92}"/>
              </a:ext>
            </a:extLst>
          </p:cNvPr>
          <p:cNvSpPr txBox="1"/>
          <p:nvPr/>
        </p:nvSpPr>
        <p:spPr>
          <a:xfrm>
            <a:off x="6205540" y="1507854"/>
            <a:ext cx="5198083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000" b="1">
                <a:solidFill>
                  <a:prstClr val="white"/>
                </a:solidFill>
                <a:latin typeface="Gill Sans MT"/>
              </a:rPr>
              <a:t>Experts/friends</a:t>
            </a:r>
            <a:r>
              <a:rPr lang="el-GR" sz="2000" b="1">
                <a:solidFill>
                  <a:prstClr val="white"/>
                </a:solidFill>
                <a:latin typeface="Gill Sans MT"/>
              </a:rPr>
              <a:t>/</a:t>
            </a:r>
            <a:r>
              <a:rPr lang="en-US" sz="2000" b="1">
                <a:solidFill>
                  <a:prstClr val="white"/>
                </a:solidFill>
                <a:latin typeface="Gill Sans MT"/>
              </a:rPr>
              <a:t>mentors/contributors</a:t>
            </a:r>
            <a:endParaRPr kumimoji="0" lang="en-US" sz="2000" b="1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ill Sans MT"/>
              <a:ea typeface="+mn-ea"/>
              <a:cs typeface="+mn-cs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8EC0A99-4135-1B19-8EF4-D1618C4765FD}"/>
              </a:ext>
            </a:extLst>
          </p:cNvPr>
          <p:cNvSpPr txBox="1"/>
          <p:nvPr/>
        </p:nvSpPr>
        <p:spPr>
          <a:xfrm>
            <a:off x="453905" y="1507854"/>
            <a:ext cx="5198083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000" b="1">
                <a:solidFill>
                  <a:prstClr val="white"/>
                </a:solidFill>
                <a:latin typeface="Gill Sans MT"/>
              </a:rPr>
              <a:t>Reviews</a:t>
            </a:r>
            <a:endParaRPr kumimoji="0" lang="en-US" sz="2000" b="1" i="1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ill Sans M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418291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"/>
                            </p:stCondLst>
                            <p:childTnLst>
                              <p:par>
                                <p:cTn id="43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500"/>
                            </p:stCondLst>
                            <p:childTnLst>
                              <p:par>
                                <p:cTn id="47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1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" dur="1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500"/>
                            </p:stCondLst>
                            <p:childTnLst>
                              <p:par>
                                <p:cTn id="5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10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500"/>
                            </p:stCondLst>
                            <p:childTnLst>
                              <p:par>
                                <p:cTn id="5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1" dur="10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5" dur="10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0" dur="100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  <p:bldP spid="7" grpId="0" uiExpand="1" build="p"/>
      <p:bldP spid="4" grpId="0"/>
      <p:bldP spid="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BAC361-0D7A-DC05-86B5-6DD77D322F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9536" y="566447"/>
            <a:ext cx="5179330" cy="2841829"/>
          </a:xfrm>
          <a:noFill/>
        </p:spPr>
        <p:txBody>
          <a:bodyPr anchor="b">
            <a:normAutofit/>
          </a:bodyPr>
          <a:lstStyle/>
          <a:p>
            <a:r>
              <a:rPr lang="en-US"/>
              <a:t>Thank you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BE98EFF-197D-3136-70B9-7BBD30A489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9537" y="3646703"/>
            <a:ext cx="5179330" cy="1824253"/>
          </a:xfrm>
          <a:noFill/>
        </p:spPr>
        <p:txBody>
          <a:bodyPr>
            <a:normAutofit/>
          </a:bodyPr>
          <a:lstStyle/>
          <a:p>
            <a:pPr algn="ctr"/>
            <a:r>
              <a:rPr lang="en-US"/>
              <a:t>Dimitris Papitsis</a:t>
            </a:r>
            <a:br>
              <a:rPr lang="en-US"/>
            </a:br>
            <a:r>
              <a:rPr lang="en-US"/>
              <a:t>info@hermesheads.com</a:t>
            </a:r>
            <a:br>
              <a:rPr lang="en-US"/>
            </a:br>
            <a:r>
              <a:rPr lang="en-US">
                <a:hlinkClick r:id="rId2"/>
              </a:rPr>
              <a:t>http://www.hermesheads.com</a:t>
            </a:r>
            <a:br>
              <a:rPr lang="en-US"/>
            </a:br>
            <a:r>
              <a:rPr lang="en-US">
                <a:hlinkClick r:id="rId3"/>
              </a:rPr>
              <a:t>http://www.largehermesheads.com</a:t>
            </a:r>
            <a:endParaRPr lang="en-US"/>
          </a:p>
        </p:txBody>
      </p:sp>
      <p:pic>
        <p:nvPicPr>
          <p:cNvPr id="25" name="Picture Placeholder 24" descr="A close-up of a network">
            <a:extLst>
              <a:ext uri="{FF2B5EF4-FFF2-40B4-BE49-F238E27FC236}">
                <a16:creationId xmlns:a16="http://schemas.microsoft.com/office/drawing/2014/main" id="{41A1C574-72C6-642F-E4D2-FF0C993AEF78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/>
      </p:pic>
      <p:pic>
        <p:nvPicPr>
          <p:cNvPr id="2052" name="Picture 4" descr="X officially launches its Ads Revenue Sharing platform for content creators">
            <a:extLst>
              <a:ext uri="{FF2B5EF4-FFF2-40B4-BE49-F238E27FC236}">
                <a16:creationId xmlns:a16="http://schemas.microsoft.com/office/drawing/2014/main" id="{77F760DF-D8D0-9170-A0EA-25061B9001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19930" y="5559912"/>
            <a:ext cx="616676" cy="384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A500E20-13AE-784C-3D9F-2DBD44513D9B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9537" y="6033204"/>
            <a:ext cx="571792" cy="571792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1462AD99-8E47-76F4-2A93-B07F098EDCCF}"/>
              </a:ext>
            </a:extLst>
          </p:cNvPr>
          <p:cNvSpPr txBox="1"/>
          <p:nvPr/>
        </p:nvSpPr>
        <p:spPr>
          <a:xfrm>
            <a:off x="1167647" y="4905302"/>
            <a:ext cx="2625783" cy="37593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10000"/>
              </a:lnSpc>
              <a:spcBef>
                <a:spcPts val="1000"/>
              </a:spcBef>
              <a:spcAft>
                <a:spcPts val="80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Gill Sans MT"/>
                <a:ea typeface="+mn-ea"/>
                <a:cs typeface="+mn-cs"/>
              </a:rPr>
              <a:t>@HermesHeads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38E2DBC-4124-639F-6E16-F15BA8AD9FAD}"/>
              </a:ext>
            </a:extLst>
          </p:cNvPr>
          <p:cNvSpPr txBox="1"/>
          <p:nvPr/>
        </p:nvSpPr>
        <p:spPr>
          <a:xfrm>
            <a:off x="1136606" y="6120756"/>
            <a:ext cx="6095306" cy="37593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10000"/>
              </a:lnSpc>
              <a:spcBef>
                <a:spcPts val="1000"/>
              </a:spcBef>
              <a:spcAft>
                <a:spcPts val="80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Gill Sans MT"/>
                <a:ea typeface="+mn-ea"/>
                <a:cs typeface="+mn-cs"/>
              </a:rPr>
              <a:t> www.facebook.com/groups/hermesheadsbook</a:t>
            </a:r>
          </a:p>
        </p:txBody>
      </p:sp>
      <p:pic>
        <p:nvPicPr>
          <p:cNvPr id="7" name="Picture 6" descr="Instagram Logo - Free Vectors &amp; PSDs to Download">
            <a:extLst>
              <a:ext uri="{FF2B5EF4-FFF2-40B4-BE49-F238E27FC236}">
                <a16:creationId xmlns:a16="http://schemas.microsoft.com/office/drawing/2014/main" id="{C61C1DC8-C374-8E38-01EC-87C5FE456A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88888" y="4828627"/>
            <a:ext cx="678759" cy="6388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CC01530F-70A5-2766-1EED-A1EC6DFC9D1E}"/>
              </a:ext>
            </a:extLst>
          </p:cNvPr>
          <p:cNvSpPr txBox="1"/>
          <p:nvPr/>
        </p:nvSpPr>
        <p:spPr>
          <a:xfrm>
            <a:off x="1226660" y="5555102"/>
            <a:ext cx="2625783" cy="37593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10000"/>
              </a:lnSpc>
              <a:spcBef>
                <a:spcPts val="1000"/>
              </a:spcBef>
              <a:spcAft>
                <a:spcPts val="80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Gill Sans MT"/>
                <a:ea typeface="+mn-ea"/>
                <a:cs typeface="+mn-cs"/>
              </a:rPr>
              <a:t>@HermesHeads</a:t>
            </a:r>
          </a:p>
        </p:txBody>
      </p:sp>
    </p:spTree>
    <p:extLst>
      <p:ext uri="{BB962C8B-B14F-4D97-AF65-F5344CB8AC3E}">
        <p14:creationId xmlns:p14="http://schemas.microsoft.com/office/powerpoint/2010/main" val="254763024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1CB5DBF-088D-02E2-06D5-6F791563908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73E74D-C8C8-515F-704F-6992F7D3AA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3" y="457203"/>
            <a:ext cx="11090275" cy="698420"/>
          </a:xfrm>
        </p:spPr>
        <p:txBody>
          <a:bodyPr/>
          <a:lstStyle/>
          <a:p>
            <a:r>
              <a:rPr lang="en-US">
                <a:solidFill>
                  <a:srgbClr val="FFFF00"/>
                </a:solidFill>
              </a:rPr>
              <a:t>Conclusion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AF2C4F-053D-002E-5127-EC9297D3CAF8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550863" y="1378857"/>
            <a:ext cx="11090274" cy="5312229"/>
          </a:xfrm>
        </p:spPr>
        <p:txBody>
          <a:bodyPr>
            <a:normAutofit fontScale="92500" lnSpcReduction="10000"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/>
              <a:t>Deluxe 240 pages color hard-bounded book with high quality pictures using the last printing techniques, in English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/>
              <a:t>Pictures &amp; description of all the values of the 12 issues of the LHH (</a:t>
            </a:r>
            <a:r>
              <a:rPr lang="en-US" b="1"/>
              <a:t>Michael Tseriotis</a:t>
            </a:r>
            <a:r>
              <a:rPr lang="en-US"/>
              <a:t>) with the main “human” characteristics (colors, paper…)  as well as advanced techniques for paper thickness or shades comparison…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/>
              <a:t>Advanced classification using AI, with classification diagrams…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/>
              <a:t>QR codes at each chapter lead to the web site (</a:t>
            </a:r>
            <a:r>
              <a:rPr lang="en-US">
                <a:solidFill>
                  <a:srgbClr val="FFFF00"/>
                </a:solidFill>
                <a:hlinkClick r:id="rId3"/>
              </a:rPr>
              <a:t>www.largehermesheads.com</a:t>
            </a:r>
            <a:r>
              <a:rPr lang="en-US"/>
              <a:t>) which delivers magnified HD pictures and makes this “book” a platform for the future as it is:</a:t>
            </a:r>
          </a:p>
          <a:p>
            <a:pPr marL="971550" lvl="1" indent="-285750">
              <a:lnSpc>
                <a:spcPts val="300"/>
              </a:lnSpc>
            </a:pPr>
            <a:r>
              <a:rPr lang="en-US" sz="1400"/>
              <a:t>Evolutive</a:t>
            </a:r>
          </a:p>
          <a:p>
            <a:pPr marL="971550" lvl="1" indent="-285750">
              <a:lnSpc>
                <a:spcPts val="300"/>
              </a:lnSpc>
            </a:pPr>
            <a:r>
              <a:rPr lang="en-US" sz="1400"/>
              <a:t>Collaborative</a:t>
            </a:r>
          </a:p>
          <a:p>
            <a:pPr marL="971550" lvl="1" indent="-285750">
              <a:lnSpc>
                <a:spcPts val="300"/>
              </a:lnSpc>
            </a:pPr>
            <a:r>
              <a:rPr lang="en-US" sz="1400"/>
              <a:t>Interactive</a:t>
            </a:r>
          </a:p>
          <a:p>
            <a:pPr marL="971550" lvl="1" indent="-285750">
              <a:lnSpc>
                <a:spcPts val="300"/>
              </a:lnSpc>
            </a:pPr>
            <a:r>
              <a:rPr lang="en-US" sz="1400"/>
              <a:t>Scalable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/>
              <a:t>A perfect introduction to all the subtilities of the LHH, including the literature related to:</a:t>
            </a:r>
          </a:p>
          <a:p>
            <a:pPr marL="1428750" lvl="2" indent="-285750">
              <a:lnSpc>
                <a:spcPts val="300"/>
              </a:lnSpc>
            </a:pPr>
            <a:r>
              <a:rPr lang="en-US"/>
              <a:t>“Control Numbers” errors</a:t>
            </a:r>
          </a:p>
          <a:p>
            <a:pPr marL="1428750" lvl="2" indent="-285750">
              <a:lnSpc>
                <a:spcPts val="300"/>
              </a:lnSpc>
            </a:pPr>
            <a:r>
              <a:rPr lang="en-US"/>
              <a:t>Plate flaws</a:t>
            </a:r>
          </a:p>
          <a:p>
            <a:pPr marL="1428750" lvl="2" indent="-285750">
              <a:lnSpc>
                <a:spcPts val="300"/>
              </a:lnSpc>
            </a:pPr>
            <a:r>
              <a:rPr lang="en-US"/>
              <a:t>Plating</a:t>
            </a:r>
          </a:p>
          <a:p>
            <a:pPr marL="1428750" lvl="2" indent="-285750">
              <a:lnSpc>
                <a:spcPts val="300"/>
              </a:lnSpc>
            </a:pPr>
            <a:r>
              <a:rPr lang="en-US"/>
              <a:t>Postmarks</a:t>
            </a:r>
          </a:p>
          <a:p>
            <a:pPr marL="1428750" lvl="2" indent="-285750">
              <a:lnSpc>
                <a:spcPts val="300"/>
              </a:lnSpc>
            </a:pPr>
            <a:r>
              <a:rPr lang="en-US"/>
              <a:t>Postal History</a:t>
            </a:r>
          </a:p>
          <a:p>
            <a:pPr marL="1428750" lvl="2" indent="-285750">
              <a:lnSpc>
                <a:spcPts val="300"/>
              </a:lnSpc>
            </a:pPr>
            <a:r>
              <a:rPr lang="en-US"/>
              <a:t>Forgeries</a:t>
            </a:r>
          </a:p>
          <a:p>
            <a:pPr marL="1428750" lvl="2" indent="-285750">
              <a:lnSpc>
                <a:spcPts val="300"/>
              </a:lnSpc>
            </a:pPr>
            <a:r>
              <a:rPr lang="en-US"/>
              <a:t>Fabrication</a:t>
            </a:r>
          </a:p>
          <a:p>
            <a:pPr marL="1428750" lvl="2" indent="-285750">
              <a:lnSpc>
                <a:spcPts val="300"/>
              </a:lnSpc>
            </a:pPr>
            <a:r>
              <a:rPr lang="en-US"/>
              <a:t>…</a:t>
            </a:r>
          </a:p>
          <a:p>
            <a:pPr marL="971550" lvl="1" indent="-285750"/>
            <a:endParaRPr lang="en-US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1947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" dur="5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" dur="50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0" dur="500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3" dur="500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BD760D0-69F8-8AAD-CA93-B89F03189A2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59C053-5C93-8136-60D4-EC7866B556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3" y="457203"/>
            <a:ext cx="11090275" cy="698420"/>
          </a:xfrm>
        </p:spPr>
        <p:txBody>
          <a:bodyPr/>
          <a:lstStyle/>
          <a:p>
            <a:r>
              <a:rPr lang="en-US">
                <a:solidFill>
                  <a:srgbClr val="FFFF00"/>
                </a:solidFill>
              </a:rPr>
              <a:t>Conclusion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BE6633-AB22-6A55-F379-836C332C217C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550863" y="1378857"/>
            <a:ext cx="11090274" cy="5312229"/>
          </a:xfrm>
        </p:spPr>
        <p:txBody>
          <a:bodyPr>
            <a:norm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endParaRPr lang="en-US" sz="280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/>
              <a:t>With this book, we are entering in a new era, using the most advanced technologies for building the content and publishing it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/>
              <a:t>The perfect entry-point for new LHH collectors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/>
              <a:t>A faithful companion for the advanced LHH afficionados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/>
              <a:t>I am sure this book is a first brick a nice journey to come…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/>
              <a:t>In one word: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800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07AEBB35-B097-B9E2-FF13-CD39C61EEAF2}"/>
              </a:ext>
            </a:extLst>
          </p:cNvPr>
          <p:cNvSpPr txBox="1"/>
          <p:nvPr/>
        </p:nvSpPr>
        <p:spPr>
          <a:xfrm>
            <a:off x="6640286" y="308428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fr-FR"/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942754CD-F120-99F7-F821-A33C640806CB}"/>
              </a:ext>
            </a:extLst>
          </p:cNvPr>
          <p:cNvSpPr txBox="1"/>
          <p:nvPr/>
        </p:nvSpPr>
        <p:spPr>
          <a:xfrm>
            <a:off x="2837542" y="5275944"/>
            <a:ext cx="357051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/>
              <a:t>OUTSTANDING!</a:t>
            </a:r>
            <a:endParaRPr lang="fr-FR" sz="3200" b="1"/>
          </a:p>
        </p:txBody>
      </p:sp>
    </p:spTree>
    <p:extLst>
      <p:ext uri="{BB962C8B-B14F-4D97-AF65-F5344CB8AC3E}">
        <p14:creationId xmlns:p14="http://schemas.microsoft.com/office/powerpoint/2010/main" val="22847206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BD760D0-69F8-8AAD-CA93-B89F03189A2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59C053-5C93-8136-60D4-EC7866B556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3" y="457203"/>
            <a:ext cx="11090275" cy="698420"/>
          </a:xfrm>
        </p:spPr>
        <p:txBody>
          <a:bodyPr/>
          <a:lstStyle/>
          <a:p>
            <a:r>
              <a:rPr lang="en-US">
                <a:solidFill>
                  <a:srgbClr val="FFFF00"/>
                </a:solidFill>
              </a:rPr>
              <a:t>Conclusion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07AEBB35-B097-B9E2-FF13-CD39C61EEAF2}"/>
              </a:ext>
            </a:extLst>
          </p:cNvPr>
          <p:cNvSpPr txBox="1"/>
          <p:nvPr/>
        </p:nvSpPr>
        <p:spPr>
          <a:xfrm>
            <a:off x="6640286" y="308428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fr-FR"/>
          </a:p>
        </p:txBody>
      </p:sp>
      <p:pic>
        <p:nvPicPr>
          <p:cNvPr id="8" name="Espace réservé du contenu 7" descr="Une image contenant texte, capture d’écran, Police, marron&#10;&#10;Description générée automatiquement">
            <a:extLst>
              <a:ext uri="{FF2B5EF4-FFF2-40B4-BE49-F238E27FC236}">
                <a16:creationId xmlns:a16="http://schemas.microsoft.com/office/drawing/2014/main" id="{F7C123A2-D037-B972-7A1F-ABDF46A58337}"/>
              </a:ext>
            </a:extLst>
          </p:cNvPr>
          <p:cNvPicPr>
            <a:picLocks noGrp="1" noChangeAspect="1"/>
          </p:cNvPicPr>
          <p:nvPr>
            <p:ph sz="quarter" idx="13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42783" y="170015"/>
            <a:ext cx="7512903" cy="6687985"/>
          </a:xfrm>
        </p:spPr>
      </p:pic>
    </p:spTree>
    <p:extLst>
      <p:ext uri="{BB962C8B-B14F-4D97-AF65-F5344CB8AC3E}">
        <p14:creationId xmlns:p14="http://schemas.microsoft.com/office/powerpoint/2010/main" val="33045761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244E2D3-F26B-DE02-D015-67CB7DB06B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2EC5A7-3FFD-0BB6-3437-111C084FF2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3" y="457203"/>
            <a:ext cx="11090275" cy="698420"/>
          </a:xfrm>
        </p:spPr>
        <p:txBody>
          <a:bodyPr>
            <a:normAutofit/>
          </a:bodyPr>
          <a:lstStyle/>
          <a:p>
            <a:r>
              <a:rPr lang="en-US">
                <a:solidFill>
                  <a:srgbClr val="FFFF00"/>
                </a:solidFill>
              </a:rPr>
              <a:t>Complementary book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55F7F4E-2602-4D62-4A2F-BB9719F1CA70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219918" y="1962156"/>
            <a:ext cx="7095282" cy="4258644"/>
          </a:xfrm>
        </p:spPr>
        <p:txBody>
          <a:bodyPr>
            <a:normAutofit fontScale="92500" lnSpcReduction="10000"/>
          </a:bodyPr>
          <a:lstStyle/>
          <a:p>
            <a:pPr lvl="1" indent="0">
              <a:buNone/>
            </a:pPr>
            <a:r>
              <a:rPr lang="en-US" sz="2400" dirty="0"/>
              <a:t>LHH </a:t>
            </a:r>
            <a:r>
              <a:rPr lang="en-US" sz="2400" u="sng" dirty="0"/>
              <a:t>Color chart</a:t>
            </a:r>
            <a:r>
              <a:rPr lang="en-US" sz="2400" dirty="0"/>
              <a:t> by </a:t>
            </a:r>
            <a:r>
              <a:rPr lang="en-US" sz="2400" b="1" dirty="0"/>
              <a:t>Stavros </a:t>
            </a:r>
            <a:r>
              <a:rPr lang="en-US" sz="2400" b="1" dirty="0" err="1"/>
              <a:t>Andreadis</a:t>
            </a:r>
            <a:br>
              <a:rPr lang="en-US" sz="2400" b="1" dirty="0"/>
            </a:br>
            <a:r>
              <a:rPr lang="en-US" sz="2400" i="1" dirty="0"/>
              <a:t>Large Hermes Heads - PRINTING AND SHADES </a:t>
            </a:r>
            <a:r>
              <a:rPr lang="en-US" sz="2400" dirty="0"/>
              <a:t>(2024)</a:t>
            </a:r>
          </a:p>
          <a:p>
            <a:pPr marL="971550" lvl="1" indent="-285750"/>
            <a:r>
              <a:rPr lang="en-US" sz="1900" dirty="0"/>
              <a:t>For each color shade of all the values in the 12 issues of the </a:t>
            </a:r>
            <a:r>
              <a:rPr lang="en-US" sz="1900" i="1" dirty="0"/>
              <a:t>Hellas</a:t>
            </a:r>
            <a:r>
              <a:rPr lang="en-US" sz="1900" dirty="0"/>
              <a:t> catalogue, up to 5 high-resolution photographs (350 </a:t>
            </a:r>
            <a:r>
              <a:rPr lang="en-US" sz="1900" dirty="0" err="1"/>
              <a:t>lpi</a:t>
            </a:r>
            <a:r>
              <a:rPr lang="en-US" sz="1900" dirty="0"/>
              <a:t>), front &amp; back</a:t>
            </a:r>
          </a:p>
          <a:p>
            <a:pPr marL="971550" lvl="1" indent="-285750"/>
            <a:r>
              <a:rPr lang="en-US" sz="1900" dirty="0"/>
              <a:t>Offered in large format (X 1.5). A total of 1,144 different shades are listed in this 160-page book.</a:t>
            </a:r>
          </a:p>
          <a:p>
            <a:pPr marL="971550" lvl="1" indent="-285750"/>
            <a:r>
              <a:rPr lang="en-US" sz="1900" dirty="0"/>
              <a:t>The text is in Greek and in English.</a:t>
            </a:r>
          </a:p>
          <a:p>
            <a:pPr marL="971550" lvl="1" indent="-285750"/>
            <a:r>
              <a:rPr lang="en-US" sz="1900" dirty="0"/>
              <a:t>Available from </a:t>
            </a:r>
            <a:r>
              <a:rPr lang="en-US" sz="1900" b="1" dirty="0" err="1"/>
              <a:t>Karamitsos</a:t>
            </a:r>
            <a:r>
              <a:rPr lang="en-US" sz="1900" dirty="0"/>
              <a:t> auctions house online shop </a:t>
            </a:r>
            <a:r>
              <a:rPr lang="en-US" sz="1900" u="sng" dirty="0">
                <a:hlinkClick r:id="rId3"/>
              </a:rPr>
              <a:t>www.karamitsos.com</a:t>
            </a:r>
            <a:r>
              <a:rPr lang="en-US" sz="1900" dirty="0"/>
              <a:t>. </a:t>
            </a:r>
          </a:p>
          <a:p>
            <a:pPr marL="971550" lvl="1" indent="-285750"/>
            <a:r>
              <a:rPr lang="en-US" sz="1900" dirty="0"/>
              <a:t>The perfect complementary book to the </a:t>
            </a:r>
            <a:r>
              <a:rPr lang="en-US" sz="1900" b="1" dirty="0"/>
              <a:t>Dimitris </a:t>
            </a:r>
            <a:r>
              <a:rPr lang="en-US" sz="1900" b="1" dirty="0" err="1"/>
              <a:t>Papitsis</a:t>
            </a:r>
            <a:r>
              <a:rPr lang="en-US" sz="1900" b="1" dirty="0"/>
              <a:t> </a:t>
            </a:r>
            <a:r>
              <a:rPr lang="en-US" sz="1900" dirty="0"/>
              <a:t>one!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400" dirty="0"/>
          </a:p>
        </p:txBody>
      </p:sp>
      <p:pic>
        <p:nvPicPr>
          <p:cNvPr id="5" name="Image 4" descr="Une image contenant texte, livre, reliure&#10;&#10;Description générée automatiquement">
            <a:extLst>
              <a:ext uri="{FF2B5EF4-FFF2-40B4-BE49-F238E27FC236}">
                <a16:creationId xmlns:a16="http://schemas.microsoft.com/office/drawing/2014/main" id="{62B6CDD7-A18D-053A-8EE3-FB5098CB30A0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06640" y="182880"/>
            <a:ext cx="4665326" cy="65140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27998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9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28FE257-D11C-26E0-FE97-938FD25411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F2EF46-DA6F-E750-4383-9B7E321D21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3" y="457203"/>
            <a:ext cx="11090275" cy="698420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rgbClr val="FFFF00"/>
                </a:solidFill>
              </a:rPr>
              <a:t>A yesterday discovery…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63D6B4A-E645-E600-7EA6-87497FCB4C20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219918" y="1962155"/>
            <a:ext cx="4920118" cy="4727446"/>
          </a:xfrm>
        </p:spPr>
        <p:txBody>
          <a:bodyPr>
            <a:normAutofit/>
          </a:bodyPr>
          <a:lstStyle/>
          <a:p>
            <a:pPr lvl="1" indent="0">
              <a:buNone/>
            </a:pPr>
            <a:r>
              <a:rPr lang="en-US" sz="2400" dirty="0"/>
              <a:t>LHH </a:t>
            </a:r>
            <a:r>
              <a:rPr lang="en-US" sz="2400" u="sng" dirty="0"/>
              <a:t>Book &amp; Color chart</a:t>
            </a:r>
            <a:r>
              <a:rPr lang="en-US" sz="2400" dirty="0"/>
              <a:t> by </a:t>
            </a:r>
            <a:r>
              <a:rPr lang="en-US" sz="2400" b="1" dirty="0"/>
              <a:t>Athanasios D. Spanos</a:t>
            </a:r>
            <a:br>
              <a:rPr lang="en-US" sz="2400" b="1" dirty="0"/>
            </a:br>
            <a:r>
              <a:rPr lang="en-US" sz="2400" i="1" dirty="0"/>
              <a:t>Another way of classifying the stamps of the Large Hermes Heads of Greece </a:t>
            </a:r>
            <a:r>
              <a:rPr lang="en-US" sz="2400" dirty="0"/>
              <a:t>(2024) </a:t>
            </a:r>
          </a:p>
          <a:p>
            <a:pPr marL="971550" lvl="1" indent="-285750"/>
            <a:r>
              <a:rPr lang="en-US" sz="2000" dirty="0"/>
              <a:t>718 pages (!)</a:t>
            </a:r>
          </a:p>
          <a:p>
            <a:pPr marL="971550" lvl="1" indent="-285750"/>
            <a:r>
              <a:rPr lang="en-US" sz="2000" dirty="0"/>
              <a:t>In Greek</a:t>
            </a:r>
          </a:p>
          <a:p>
            <a:pPr marL="971550" lvl="1" indent="-285750"/>
            <a:r>
              <a:rPr lang="en-US" sz="2000" dirty="0"/>
              <a:t>Numerous color illustrations</a:t>
            </a:r>
          </a:p>
          <a:p>
            <a:pPr marL="971550" lvl="1" indent="-285750"/>
            <a:r>
              <a:rPr lang="en-US" sz="2000" dirty="0"/>
              <a:t>Many diagrams, color charts…</a:t>
            </a:r>
          </a:p>
          <a:p>
            <a:pPr marL="971550" lvl="1" indent="-285750"/>
            <a:r>
              <a:rPr lang="en-US" sz="2000" dirty="0"/>
              <a:t>A 30 years work…</a:t>
            </a:r>
          </a:p>
        </p:txBody>
      </p:sp>
      <p:pic>
        <p:nvPicPr>
          <p:cNvPr id="6" name="Image 5" descr="Une image contenant texte, livre, papier, Impression&#10;&#10;Description générée automatiquement">
            <a:extLst>
              <a:ext uri="{FF2B5EF4-FFF2-40B4-BE49-F238E27FC236}">
                <a16:creationId xmlns:a16="http://schemas.microsoft.com/office/drawing/2014/main" id="{822AF73D-F170-6282-CA3E-2459CE66126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39730" y="81899"/>
            <a:ext cx="5079894" cy="6538908"/>
          </a:xfrm>
          <a:prstGeom prst="rect">
            <a:avLst/>
          </a:prstGeom>
        </p:spPr>
      </p:pic>
      <p:pic>
        <p:nvPicPr>
          <p:cNvPr id="10" name="Image 9" descr="Une image contenant texte, livre, papier, Publication&#10;&#10;Description générée automatiquement">
            <a:extLst>
              <a:ext uri="{FF2B5EF4-FFF2-40B4-BE49-F238E27FC236}">
                <a16:creationId xmlns:a16="http://schemas.microsoft.com/office/drawing/2014/main" id="{C5CE4372-C89B-9A08-F89B-E029F42171EC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03059" y="2073369"/>
            <a:ext cx="6788941" cy="4727446"/>
          </a:xfrm>
          <a:prstGeom prst="rect">
            <a:avLst/>
          </a:prstGeom>
        </p:spPr>
      </p:pic>
      <p:pic>
        <p:nvPicPr>
          <p:cNvPr id="11" name="Image 10" descr="Une image contenant texte, livre, papier&#10;&#10;Description générée automatiquement">
            <a:extLst>
              <a:ext uri="{FF2B5EF4-FFF2-40B4-BE49-F238E27FC236}">
                <a16:creationId xmlns:a16="http://schemas.microsoft.com/office/drawing/2014/main" id="{ECE72085-5A64-BB51-BA9E-A0FD395DB0B0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60607" y="2181710"/>
            <a:ext cx="6803091" cy="4615401"/>
          </a:xfrm>
          <a:prstGeom prst="rect">
            <a:avLst/>
          </a:prstGeom>
        </p:spPr>
      </p:pic>
      <p:pic>
        <p:nvPicPr>
          <p:cNvPr id="5" name="Image 4" descr="Une image contenant texte, livre, intérieur&#10;&#10;Description générée automatiquement">
            <a:extLst>
              <a:ext uri="{FF2B5EF4-FFF2-40B4-BE49-F238E27FC236}">
                <a16:creationId xmlns:a16="http://schemas.microsoft.com/office/drawing/2014/main" id="{3411484C-FE4F-356D-741C-70B31EEECF4D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31359" y="2380495"/>
            <a:ext cx="6788941" cy="4437830"/>
          </a:xfrm>
          <a:prstGeom prst="rect">
            <a:avLst/>
          </a:prstGeom>
        </p:spPr>
      </p:pic>
      <p:pic>
        <p:nvPicPr>
          <p:cNvPr id="8" name="Image 7" descr="Une image contenant texte, livre, Produit en papier, papier&#10;&#10;Description générée automatiquement">
            <a:extLst>
              <a:ext uri="{FF2B5EF4-FFF2-40B4-BE49-F238E27FC236}">
                <a16:creationId xmlns:a16="http://schemas.microsoft.com/office/drawing/2014/main" id="{16654A70-9E34-52F4-5D51-64D6796B4E34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60607" y="2192932"/>
            <a:ext cx="6788941" cy="46199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32447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 bldLvl="2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6938944-5253-EC22-2CF3-1AF4EF33E1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14A088-CF0B-196B-726A-D882740637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3" y="457203"/>
            <a:ext cx="11090275" cy="698420"/>
          </a:xfrm>
        </p:spPr>
        <p:txBody>
          <a:bodyPr>
            <a:normAutofit/>
          </a:bodyPr>
          <a:lstStyle/>
          <a:p>
            <a:r>
              <a:rPr lang="en-US">
                <a:solidFill>
                  <a:srgbClr val="FFFF00"/>
                </a:solidFill>
              </a:rPr>
              <a:t>Specialized books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76AE29B-01A5-A206-ECF8-96E7E651D97D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219918" y="1962156"/>
            <a:ext cx="6829063" cy="3454796"/>
          </a:xfrm>
        </p:spPr>
        <p:txBody>
          <a:bodyPr>
            <a:normAutofit lnSpcReduction="10000"/>
          </a:bodyPr>
          <a:lstStyle/>
          <a:p>
            <a:pPr lvl="1" indent="0">
              <a:buNone/>
            </a:pPr>
            <a:r>
              <a:rPr lang="en-US" sz="2400" dirty="0"/>
              <a:t>If you wish to dig on the </a:t>
            </a:r>
            <a:r>
              <a:rPr lang="en-US" sz="2400" u="sng" dirty="0"/>
              <a:t>“</a:t>
            </a:r>
            <a:r>
              <a:rPr lang="en-US" sz="2400" i="1" u="sng" dirty="0"/>
              <a:t>control numbers</a:t>
            </a:r>
            <a:r>
              <a:rPr lang="en-US" sz="2400" u="sng" dirty="0"/>
              <a:t>”</a:t>
            </a:r>
            <a:r>
              <a:rPr lang="en-US" sz="2400" dirty="0"/>
              <a:t> errors:</a:t>
            </a:r>
            <a:endParaRPr lang="en-US" sz="2400" i="1" dirty="0"/>
          </a:p>
          <a:p>
            <a:pPr lvl="1" indent="0">
              <a:buNone/>
            </a:pPr>
            <a:endParaRPr lang="en-US" sz="2400" i="1" dirty="0"/>
          </a:p>
          <a:p>
            <a:pPr marL="971550" lvl="1" indent="-285750"/>
            <a:r>
              <a:rPr lang="en-US" sz="1900" b="1" dirty="0"/>
              <a:t>Giannis </a:t>
            </a:r>
            <a:r>
              <a:rPr lang="en-US" sz="1900" dirty="0"/>
              <a:t>(</a:t>
            </a:r>
            <a:r>
              <a:rPr lang="en-US" sz="1900" b="1" dirty="0"/>
              <a:t>John</a:t>
            </a:r>
            <a:r>
              <a:rPr lang="en-US" sz="1900" dirty="0"/>
              <a:t>)</a:t>
            </a:r>
            <a:r>
              <a:rPr lang="en-US" sz="1900" b="1" dirty="0"/>
              <a:t> </a:t>
            </a:r>
            <a:r>
              <a:rPr lang="en-US" sz="1900" b="1" dirty="0" err="1"/>
              <a:t>Coundouros</a:t>
            </a:r>
            <a:r>
              <a:rPr lang="en-US" sz="1900" dirty="0"/>
              <a:t>’</a:t>
            </a:r>
            <a:r>
              <a:rPr lang="en-US" sz="1900" b="1" dirty="0"/>
              <a:t> </a:t>
            </a:r>
            <a:r>
              <a:rPr lang="en-US" sz="1900" dirty="0"/>
              <a:t>books</a:t>
            </a:r>
            <a:br>
              <a:rPr lang="en-US" sz="1900" dirty="0"/>
            </a:br>
            <a:r>
              <a:rPr lang="en-US" sz="1900" i="1" dirty="0"/>
              <a:t>THE CONTROL NUMBERS AND THE CLASSIFICATION OF  THE STAMPS OF THE LARGE HERMES HEADS </a:t>
            </a:r>
            <a:r>
              <a:rPr lang="en-US" sz="1900" dirty="0"/>
              <a:t>(2000 &amp; 2016)</a:t>
            </a:r>
            <a:endParaRPr lang="en-US" sz="1900" i="1" dirty="0"/>
          </a:p>
          <a:p>
            <a:pPr marL="971550" lvl="1" indent="-285750"/>
            <a:r>
              <a:rPr lang="en-US" sz="1900" dirty="0"/>
              <a:t>The text is in Greek or in English.</a:t>
            </a:r>
          </a:p>
          <a:p>
            <a:pPr marL="971550" lvl="1" indent="-285750"/>
            <a:r>
              <a:rPr lang="en-US" sz="1900" dirty="0"/>
              <a:t>Available from </a:t>
            </a:r>
            <a:r>
              <a:rPr lang="en-US" sz="1900" b="1" dirty="0"/>
              <a:t>Argyris </a:t>
            </a:r>
            <a:r>
              <a:rPr lang="en-US" sz="1900" b="1" dirty="0" err="1"/>
              <a:t>Karamitsos</a:t>
            </a:r>
            <a:r>
              <a:rPr lang="en-US" sz="1900" dirty="0"/>
              <a:t>' online shop </a:t>
            </a:r>
            <a:r>
              <a:rPr lang="en-US" sz="1900" u="sng" dirty="0">
                <a:hlinkClick r:id="rId3"/>
              </a:rPr>
              <a:t>www.karamitsos.com</a:t>
            </a:r>
            <a:r>
              <a:rPr lang="en-US" sz="1900" dirty="0"/>
              <a:t>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400" dirty="0"/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8F100B9A-AAF7-5BBD-30C1-C3F1D2443C60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38664" y="146504"/>
            <a:ext cx="4007609" cy="5416952"/>
          </a:xfrm>
          <a:prstGeom prst="rect">
            <a:avLst/>
          </a:prstGeom>
        </p:spPr>
      </p:pic>
      <p:pic>
        <p:nvPicPr>
          <p:cNvPr id="8" name="Image 7" descr="Une image contenant texte, timbre, Rectangle, capture d’écran&#10;&#10;Description générée automatiquement">
            <a:extLst>
              <a:ext uri="{FF2B5EF4-FFF2-40B4-BE49-F238E27FC236}">
                <a16:creationId xmlns:a16="http://schemas.microsoft.com/office/drawing/2014/main" id="{B309FCA0-6FD6-A1B8-F18C-C6D929FD0AAD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60570" y="981923"/>
            <a:ext cx="3933418" cy="54871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39234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9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37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500"/>
                            </p:stCondLst>
                            <p:childTnLst>
                              <p:par>
                                <p:cTn id="28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0734C80-3EBA-9E0A-CA67-B24FA981A2C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80D3FC-4B7B-C003-8186-9A6A9CFD94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3" y="457203"/>
            <a:ext cx="11090275" cy="698420"/>
          </a:xfrm>
        </p:spPr>
        <p:txBody>
          <a:bodyPr>
            <a:normAutofit/>
          </a:bodyPr>
          <a:lstStyle/>
          <a:p>
            <a:r>
              <a:rPr lang="en-US">
                <a:solidFill>
                  <a:srgbClr val="FFFF00"/>
                </a:solidFill>
              </a:rPr>
              <a:t>Specialized books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E03C0D-256B-BC4C-E1A1-C1BA3ECFDB2F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-71027" y="1962155"/>
            <a:ext cx="7247682" cy="4683445"/>
          </a:xfrm>
        </p:spPr>
        <p:txBody>
          <a:bodyPr vert="horz" wrap="square" lIns="0" tIns="0" rIns="0" bIns="0" rtlCol="0" anchor="t">
            <a:normAutofit fontScale="85000" lnSpcReduction="20000"/>
          </a:bodyPr>
          <a:lstStyle/>
          <a:p>
            <a:pPr lvl="1" indent="0">
              <a:buNone/>
            </a:pPr>
            <a:r>
              <a:rPr lang="en-US" sz="2400" dirty="0"/>
              <a:t>If you wish to dig on the </a:t>
            </a:r>
            <a:r>
              <a:rPr lang="en-US" sz="2400" u="sng" dirty="0"/>
              <a:t>plate flaws</a:t>
            </a:r>
            <a:r>
              <a:rPr lang="en-US" sz="2400" dirty="0"/>
              <a:t>:</a:t>
            </a:r>
            <a:endParaRPr lang="en-US" sz="2400" i="1" dirty="0"/>
          </a:p>
          <a:p>
            <a:pPr lvl="1" indent="0">
              <a:buNone/>
            </a:pPr>
            <a:endParaRPr lang="en-US" sz="2400" i="1" dirty="0"/>
          </a:p>
          <a:p>
            <a:pPr marL="971550" lvl="1" indent="-285750"/>
            <a:r>
              <a:rPr lang="en-US" sz="1900" b="1" dirty="0"/>
              <a:t>Nikolaos Garas</a:t>
            </a:r>
            <a:r>
              <a:rPr lang="en-US" sz="1900" dirty="0"/>
              <a:t>’</a:t>
            </a:r>
            <a:r>
              <a:rPr lang="en-US" sz="1900" b="1" dirty="0"/>
              <a:t> </a:t>
            </a:r>
            <a:r>
              <a:rPr lang="en-US" sz="1900" dirty="0"/>
              <a:t>book</a:t>
            </a:r>
            <a:br>
              <a:rPr lang="en-US" sz="1900" dirty="0"/>
            </a:br>
            <a:r>
              <a:rPr lang="en-US" sz="1900" i="1" dirty="0"/>
              <a:t>THE VARIETIES OF THE PLATES OF THE POSTAGE STAMPS 1861-1866 </a:t>
            </a:r>
            <a:r>
              <a:rPr lang="en-US" sz="1900" dirty="0"/>
              <a:t>(1955)</a:t>
            </a:r>
            <a:br>
              <a:rPr lang="en-US" sz="1900" dirty="0"/>
            </a:br>
            <a:r>
              <a:rPr lang="en-US" sz="1900" dirty="0"/>
              <a:t>In Greek, English and French (but very difficult to find…)</a:t>
            </a:r>
          </a:p>
          <a:p>
            <a:pPr marL="971550" lvl="1" indent="-285750"/>
            <a:r>
              <a:rPr lang="en-US" sz="1900" b="1" dirty="0"/>
              <a:t>Nikos </a:t>
            </a:r>
            <a:r>
              <a:rPr lang="en-US" sz="1900" b="1" i="1" dirty="0" err="1"/>
              <a:t>Asymakopulos</a:t>
            </a:r>
            <a:r>
              <a:rPr lang="en-US" sz="1900" dirty="0"/>
              <a:t>’ book</a:t>
            </a:r>
            <a:br>
              <a:rPr lang="en-US" sz="1900" dirty="0"/>
            </a:br>
            <a:r>
              <a:rPr lang="en-US" sz="1900" i="1" dirty="0"/>
              <a:t>The Plate Flaws of the Large Hermes Heads of Greece, 1861-1886 </a:t>
            </a:r>
            <a:r>
              <a:rPr lang="en-US" sz="1900" dirty="0"/>
              <a:t>(1995)</a:t>
            </a:r>
            <a:br>
              <a:rPr lang="en-US" sz="1900" dirty="0"/>
            </a:br>
            <a:r>
              <a:rPr lang="en-US" sz="1900" dirty="0"/>
              <a:t>In Greek or English</a:t>
            </a:r>
            <a:br>
              <a:rPr lang="en-US" sz="1900" i="1" dirty="0"/>
            </a:br>
            <a:r>
              <a:rPr lang="en-US" sz="1900" dirty="0"/>
              <a:t>Available from </a:t>
            </a:r>
            <a:r>
              <a:rPr lang="en-US" sz="1900" b="1" dirty="0"/>
              <a:t>Argyris </a:t>
            </a:r>
            <a:r>
              <a:rPr lang="en-US" sz="1900" b="1" dirty="0" err="1"/>
              <a:t>Karamitsos</a:t>
            </a:r>
            <a:r>
              <a:rPr lang="en-US" sz="1900" dirty="0"/>
              <a:t>' online shop </a:t>
            </a:r>
            <a:r>
              <a:rPr lang="en-US" sz="1900" u="sng" dirty="0">
                <a:hlinkClick r:id="rId3"/>
              </a:rPr>
              <a:t>www.karamitsos.com</a:t>
            </a:r>
            <a:endParaRPr lang="en-US" sz="1900" dirty="0"/>
          </a:p>
          <a:p>
            <a:pPr marL="971550" lvl="1" indent="-285750"/>
            <a:r>
              <a:rPr lang="en-US" sz="1900" b="1" dirty="0"/>
              <a:t>Giannis </a:t>
            </a:r>
            <a:r>
              <a:rPr lang="en-US" sz="1900" dirty="0"/>
              <a:t>(</a:t>
            </a:r>
            <a:r>
              <a:rPr lang="en-US" sz="1900" b="1" dirty="0"/>
              <a:t>John</a:t>
            </a:r>
            <a:r>
              <a:rPr lang="en-US" sz="1900" dirty="0"/>
              <a:t>)</a:t>
            </a:r>
            <a:r>
              <a:rPr lang="en-US" sz="1900" b="1" dirty="0"/>
              <a:t> </a:t>
            </a:r>
            <a:r>
              <a:rPr lang="en-US" sz="1900" b="1" dirty="0" err="1"/>
              <a:t>Coundouros</a:t>
            </a:r>
            <a:r>
              <a:rPr lang="en-US" sz="1900" b="1" dirty="0"/>
              <a:t> </a:t>
            </a:r>
            <a:r>
              <a:rPr lang="en-US" sz="1900" dirty="0"/>
              <a:t>book</a:t>
            </a:r>
            <a:br>
              <a:rPr lang="en-US" sz="1900" i="1" dirty="0"/>
            </a:br>
            <a:r>
              <a:rPr lang="en-US" sz="1900" i="1" dirty="0"/>
              <a:t>LARGE HERMES HEAD</a:t>
            </a:r>
            <a:br>
              <a:rPr lang="en-US" sz="1900" i="1" dirty="0"/>
            </a:br>
            <a:r>
              <a:rPr lang="en-US" sz="1900" i="1" dirty="0"/>
              <a:t>CHARACTERIOSTICS MARKS OF ALL POSITION IN THE PLATES OF THE VALUES OF 5, 10, 20, 40 &amp; 80 lepta </a:t>
            </a:r>
            <a:r>
              <a:rPr lang="en-US" sz="1900" dirty="0"/>
              <a:t>(2011)</a:t>
            </a:r>
            <a:br>
              <a:rPr lang="en-US" sz="1900" i="1" dirty="0"/>
            </a:br>
            <a:r>
              <a:rPr lang="en-US" sz="1900" dirty="0"/>
              <a:t>In Greek or English</a:t>
            </a:r>
            <a:br>
              <a:rPr lang="en-US" sz="1900" i="1" dirty="0"/>
            </a:br>
            <a:r>
              <a:rPr lang="en-US" sz="1900" dirty="0"/>
              <a:t>Available from </a:t>
            </a:r>
            <a:r>
              <a:rPr lang="en-US" sz="1900" b="1" dirty="0"/>
              <a:t>Argyris </a:t>
            </a:r>
            <a:r>
              <a:rPr lang="en-US" sz="1900" b="1" dirty="0" err="1"/>
              <a:t>Karamitsos</a:t>
            </a:r>
            <a:r>
              <a:rPr lang="en-US" sz="1900" dirty="0"/>
              <a:t>' online shop </a:t>
            </a:r>
            <a:r>
              <a:rPr lang="en-US" sz="1900" u="sng" dirty="0">
                <a:hlinkClick r:id="rId3"/>
              </a:rPr>
              <a:t>www.karamitsos.com</a:t>
            </a:r>
            <a:br>
              <a:rPr lang="en-US" sz="1900" dirty="0"/>
            </a:br>
            <a:endParaRPr lang="en-US" sz="19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400" dirty="0"/>
          </a:p>
        </p:txBody>
      </p:sp>
      <p:pic>
        <p:nvPicPr>
          <p:cNvPr id="5" name="Image 4" descr="Une image contenant texte, menu, papier, Police&#10;&#10;Description générée automatiquement">
            <a:extLst>
              <a:ext uri="{FF2B5EF4-FFF2-40B4-BE49-F238E27FC236}">
                <a16:creationId xmlns:a16="http://schemas.microsoft.com/office/drawing/2014/main" id="{C30B86D2-70B1-C2DF-4001-2E714F04F98B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38227" y="220891"/>
            <a:ext cx="4335829" cy="6179906"/>
          </a:xfrm>
          <a:prstGeom prst="rect">
            <a:avLst/>
          </a:prstGeom>
        </p:spPr>
      </p:pic>
      <p:pic>
        <p:nvPicPr>
          <p:cNvPr id="9" name="Image 8" descr="Une image contenant texte, livre, Rectangle, Police&#10;&#10;Description générée automatiquement">
            <a:extLst>
              <a:ext uri="{FF2B5EF4-FFF2-40B4-BE49-F238E27FC236}">
                <a16:creationId xmlns:a16="http://schemas.microsoft.com/office/drawing/2014/main" id="{A2714241-BEFB-C7C2-6FD3-70A387D542B3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48258" y="110445"/>
            <a:ext cx="4905661" cy="6400797"/>
          </a:xfrm>
          <a:prstGeom prst="rect">
            <a:avLst/>
          </a:prstGeom>
        </p:spPr>
      </p:pic>
      <p:pic>
        <p:nvPicPr>
          <p:cNvPr id="11" name="Image 10" descr="Une image contenant texte, Police, Rectangle, affiche&#10;&#10;Description générée automatiquement">
            <a:extLst>
              <a:ext uri="{FF2B5EF4-FFF2-40B4-BE49-F238E27FC236}">
                <a16:creationId xmlns:a16="http://schemas.microsoft.com/office/drawing/2014/main" id="{3AA3A562-C68D-D0D6-64C3-F456FA464A01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48258" y="110445"/>
            <a:ext cx="4904399" cy="67475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59127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9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9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9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3" grpId="1" uiExpand="1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EFB2F10-1553-EDF5-4FB8-70E0BAE99FB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6990ED-2066-1D16-7715-BCB5BDB259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3" y="457203"/>
            <a:ext cx="11090275" cy="698420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rgbClr val="FFFF00"/>
                </a:solidFill>
              </a:rPr>
              <a:t>Specialized books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3E9C98-01C6-556D-3417-85AC8499B2D8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-168008" y="1962155"/>
            <a:ext cx="6541102" cy="4583873"/>
          </a:xfrm>
        </p:spPr>
        <p:txBody>
          <a:bodyPr vert="horz" wrap="square" lIns="0" tIns="0" rIns="0" bIns="0" rtlCol="0" anchor="t">
            <a:normAutofit/>
          </a:bodyPr>
          <a:lstStyle/>
          <a:p>
            <a:pPr lvl="1" indent="0">
              <a:buNone/>
            </a:pPr>
            <a:r>
              <a:rPr lang="en-US" sz="2400" dirty="0"/>
              <a:t>If you wish to dig on the </a:t>
            </a:r>
            <a:r>
              <a:rPr lang="en-US" sz="2400" u="sng" dirty="0"/>
              <a:t>plating</a:t>
            </a:r>
            <a:r>
              <a:rPr lang="en-US" sz="2400" dirty="0"/>
              <a:t>:</a:t>
            </a:r>
            <a:endParaRPr lang="en-US" sz="2400" i="1" dirty="0"/>
          </a:p>
          <a:p>
            <a:pPr marL="971550" lvl="1" indent="-285750"/>
            <a:r>
              <a:rPr lang="en-US" sz="1900" b="1" dirty="0"/>
              <a:t>Ulysse Bellas</a:t>
            </a:r>
            <a:r>
              <a:rPr lang="en-US" sz="1900" dirty="0"/>
              <a:t>’</a:t>
            </a:r>
            <a:r>
              <a:rPr lang="en-US" sz="1900" b="1" dirty="0"/>
              <a:t> </a:t>
            </a:r>
            <a:r>
              <a:rPr lang="en-US" sz="1900" dirty="0"/>
              <a:t>book</a:t>
            </a:r>
            <a:br>
              <a:rPr lang="en-US" sz="1900" dirty="0"/>
            </a:br>
            <a:r>
              <a:rPr lang="en-US" sz="1900" i="1" dirty="0"/>
              <a:t>LA TÊTE  DE MERCURE - GENERALITES &amp; RECONSTITUTION de la PLANCHE des 20 LEPTA </a:t>
            </a:r>
            <a:r>
              <a:rPr lang="en-US" sz="1900" dirty="0"/>
              <a:t>(1978)</a:t>
            </a:r>
            <a:br>
              <a:rPr lang="en-US" sz="1900" i="1" dirty="0"/>
            </a:br>
            <a:r>
              <a:rPr lang="en-US" sz="1900" dirty="0"/>
              <a:t>In French (but very difficult to find…)</a:t>
            </a:r>
          </a:p>
          <a:p>
            <a:pPr marL="971550" lvl="1" indent="-285750"/>
            <a:endParaRPr lang="en-US" sz="1900" i="1" dirty="0"/>
          </a:p>
          <a:p>
            <a:pPr marL="1028700" lvl="1" indent="-342900"/>
            <a:r>
              <a:rPr lang="en-US" sz="1900" b="1" dirty="0"/>
              <a:t>Louis Basel</a:t>
            </a:r>
            <a:r>
              <a:rPr lang="en-US" sz="1900" dirty="0"/>
              <a:t>’ books (In English)</a:t>
            </a:r>
          </a:p>
          <a:p>
            <a:pPr marL="1485900" lvl="2" indent="-342900">
              <a:buFont typeface="Courier New" panose="02070309020205020404" pitchFamily="49" charset="0"/>
              <a:buChar char="o"/>
            </a:pPr>
            <a:r>
              <a:rPr lang="en-US" sz="1900" i="1" dirty="0"/>
              <a:t>The Ten Lepta Large Hermes Head of Greece </a:t>
            </a:r>
            <a:r>
              <a:rPr lang="en-US" sz="1900" dirty="0"/>
              <a:t>(2001)</a:t>
            </a:r>
          </a:p>
          <a:p>
            <a:pPr marL="1485900" lvl="2" indent="-342900">
              <a:buFont typeface="Courier New" panose="02070309020205020404" pitchFamily="49" charset="0"/>
              <a:buChar char="o"/>
            </a:pPr>
            <a:r>
              <a:rPr lang="en-US" sz="1900" i="1" dirty="0"/>
              <a:t>The Forty Lepta Large Hermes Head of Greece </a:t>
            </a:r>
            <a:r>
              <a:rPr lang="en-US" sz="1900" dirty="0"/>
              <a:t>(2004)</a:t>
            </a:r>
            <a:br>
              <a:rPr lang="en-US" sz="1900" dirty="0"/>
            </a:br>
            <a:br>
              <a:rPr lang="en-US" sz="1900" dirty="0"/>
            </a:br>
            <a:endParaRPr lang="en-US" sz="19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400" dirty="0"/>
          </a:p>
        </p:txBody>
      </p:sp>
      <p:pic>
        <p:nvPicPr>
          <p:cNvPr id="6" name="Image 5" descr="Une image contenant texte, livre, lettre, papier&#10;&#10;Description générée automatiquement">
            <a:extLst>
              <a:ext uri="{FF2B5EF4-FFF2-40B4-BE49-F238E27FC236}">
                <a16:creationId xmlns:a16="http://schemas.microsoft.com/office/drawing/2014/main" id="{C0F91F4D-290E-C5EC-1EB5-672394E6F13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32008" y="145231"/>
            <a:ext cx="4528507" cy="6400797"/>
          </a:xfrm>
          <a:prstGeom prst="rect">
            <a:avLst/>
          </a:prstGeom>
        </p:spPr>
      </p:pic>
      <p:pic>
        <p:nvPicPr>
          <p:cNvPr id="12" name="Image 11" descr="Une image contenant texte, lettre, livre&#10;&#10;Description générée automatiquement">
            <a:extLst>
              <a:ext uri="{FF2B5EF4-FFF2-40B4-BE49-F238E27FC236}">
                <a16:creationId xmlns:a16="http://schemas.microsoft.com/office/drawing/2014/main" id="{482CB2C0-3319-7D19-5305-7AC82BEA154D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19202" y="164985"/>
            <a:ext cx="4963497" cy="6379287"/>
          </a:xfrm>
          <a:prstGeom prst="rect">
            <a:avLst/>
          </a:prstGeom>
        </p:spPr>
      </p:pic>
      <p:pic>
        <p:nvPicPr>
          <p:cNvPr id="14" name="Image 13" descr="Une image contenant livre, texte, papier, fournitures de bureau&#10;&#10;Description générée automatiquement">
            <a:extLst>
              <a:ext uri="{FF2B5EF4-FFF2-40B4-BE49-F238E27FC236}">
                <a16:creationId xmlns:a16="http://schemas.microsoft.com/office/drawing/2014/main" id="{808B1050-C189-2D4E-AE6A-7370BFE1F3D8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32422" y="146986"/>
            <a:ext cx="4703640" cy="63972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66194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9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90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90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1761437-DCA8-66C7-587F-61477EAE599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CE9DAB-CD92-128C-C74A-5CBAA14366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3" y="457203"/>
            <a:ext cx="11090275" cy="698420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rgbClr val="FFFF00"/>
                </a:solidFill>
              </a:rPr>
              <a:t>Specialized books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265ECDC-DC9E-DE56-340B-C9CD2B1DFEBA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219918" y="1962155"/>
            <a:ext cx="6139318" cy="4583873"/>
          </a:xfrm>
        </p:spPr>
        <p:txBody>
          <a:bodyPr>
            <a:normAutofit lnSpcReduction="10000"/>
          </a:bodyPr>
          <a:lstStyle/>
          <a:p>
            <a:pPr lvl="1" indent="0">
              <a:buNone/>
            </a:pPr>
            <a:r>
              <a:rPr lang="en-US" sz="2400" dirty="0"/>
              <a:t>If you wish to dig on the </a:t>
            </a:r>
            <a:r>
              <a:rPr lang="en-US" sz="2400" u="sng" dirty="0"/>
              <a:t>Postmarks</a:t>
            </a:r>
            <a:r>
              <a:rPr lang="en-US" sz="2400" dirty="0"/>
              <a:t>:</a:t>
            </a:r>
            <a:endParaRPr lang="en-US" sz="2400" i="1" dirty="0"/>
          </a:p>
          <a:p>
            <a:pPr marL="971550" lvl="1" indent="-285750"/>
            <a:r>
              <a:rPr lang="en-US" sz="1900" b="1" dirty="0"/>
              <a:t>A. </a:t>
            </a:r>
            <a:r>
              <a:rPr lang="en-US" sz="1900" b="1" dirty="0" err="1"/>
              <a:t>Lavenir</a:t>
            </a:r>
            <a:r>
              <a:rPr lang="en-US" sz="1900" dirty="0"/>
              <a:t>’</a:t>
            </a:r>
            <a:r>
              <a:rPr lang="en-US" sz="1900" b="1" dirty="0"/>
              <a:t> </a:t>
            </a:r>
            <a:r>
              <a:rPr lang="en-US" sz="1900" dirty="0"/>
              <a:t>book</a:t>
            </a:r>
            <a:br>
              <a:rPr lang="en-US" sz="1900" dirty="0"/>
            </a:br>
            <a:r>
              <a:rPr lang="en-US" sz="1900" i="1" dirty="0"/>
              <a:t>Les </a:t>
            </a:r>
            <a:r>
              <a:rPr lang="en-US" sz="1900" i="1" dirty="0" err="1"/>
              <a:t>Oblitérations</a:t>
            </a:r>
            <a:r>
              <a:rPr lang="en-US" sz="1900" i="1" dirty="0"/>
              <a:t> Grecques </a:t>
            </a:r>
            <a:r>
              <a:rPr lang="en-US" sz="1900" dirty="0"/>
              <a:t>(1916)</a:t>
            </a:r>
            <a:br>
              <a:rPr lang="en-US" sz="1900" i="1" dirty="0"/>
            </a:br>
            <a:r>
              <a:rPr lang="en-US" sz="1900" dirty="0"/>
              <a:t>In French (but very difficult to find…)</a:t>
            </a:r>
            <a:br>
              <a:rPr lang="en-US" sz="1900" i="1" dirty="0"/>
            </a:br>
            <a:endParaRPr lang="en-US" sz="1900" i="1" dirty="0"/>
          </a:p>
          <a:p>
            <a:pPr marL="1028700" lvl="1" indent="-342900"/>
            <a:r>
              <a:rPr lang="en-US" sz="1900" b="1" dirty="0"/>
              <a:t>J. C. </a:t>
            </a:r>
            <a:r>
              <a:rPr lang="en-US" sz="1900" b="1" dirty="0" err="1"/>
              <a:t>Coutsis</a:t>
            </a:r>
            <a:r>
              <a:rPr lang="en-US" sz="1900" dirty="0"/>
              <a:t>’ book</a:t>
            </a:r>
            <a:br>
              <a:rPr lang="en-US" sz="1900" dirty="0"/>
            </a:br>
            <a:r>
              <a:rPr lang="en-US" sz="1900" i="1" dirty="0"/>
              <a:t>LES BUREAUX DE POSTE GRECS ET LEURS OBLITERATIONS DEPUIS 1861 JUSQU’A 1900 </a:t>
            </a:r>
            <a:r>
              <a:rPr lang="en-US" sz="1900" dirty="0"/>
              <a:t>(1959)</a:t>
            </a:r>
            <a:br>
              <a:rPr lang="en-US" sz="1900" dirty="0"/>
            </a:br>
            <a:r>
              <a:rPr lang="en-US" sz="1900" dirty="0"/>
              <a:t>In Greek, English, French &amp; German</a:t>
            </a:r>
            <a:br>
              <a:rPr lang="en-US" sz="1900" dirty="0"/>
            </a:br>
            <a:r>
              <a:rPr lang="en-US" sz="1900" dirty="0"/>
              <a:t>Available at </a:t>
            </a:r>
            <a:r>
              <a:rPr lang="en-US" sz="1900" b="1" dirty="0"/>
              <a:t>Alexandre </a:t>
            </a:r>
            <a:r>
              <a:rPr lang="en-US" sz="1900" b="1" dirty="0" err="1"/>
              <a:t>Galinos</a:t>
            </a:r>
            <a:r>
              <a:rPr lang="en-US" sz="1900" b="1" dirty="0"/>
              <a:t> </a:t>
            </a:r>
            <a:r>
              <a:rPr lang="en-US" sz="1900" dirty="0"/>
              <a:t>web site: </a:t>
            </a:r>
            <a:r>
              <a:rPr lang="en-US" sz="1900" dirty="0">
                <a:hlinkClick r:id="rId3"/>
              </a:rPr>
              <a:t>https://collectio.bid</a:t>
            </a:r>
            <a:br>
              <a:rPr lang="en-US" sz="1900" dirty="0"/>
            </a:br>
            <a:br>
              <a:rPr lang="en-US" sz="1900" dirty="0"/>
            </a:br>
            <a:endParaRPr lang="en-US" sz="19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400" dirty="0"/>
          </a:p>
        </p:txBody>
      </p:sp>
      <p:pic>
        <p:nvPicPr>
          <p:cNvPr id="10" name="Image 9" descr="Une image contenant texte, livre, fournitures de bureau, papier&#10;&#10;Description générée automatiquement">
            <a:extLst>
              <a:ext uri="{FF2B5EF4-FFF2-40B4-BE49-F238E27FC236}">
                <a16:creationId xmlns:a16="http://schemas.microsoft.com/office/drawing/2014/main" id="{537A76D0-9704-4210-4CE5-725DFFF09E17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90636" y="118889"/>
            <a:ext cx="3917361" cy="6620221"/>
          </a:xfrm>
          <a:prstGeom prst="rect">
            <a:avLst/>
          </a:prstGeom>
        </p:spPr>
      </p:pic>
      <p:pic>
        <p:nvPicPr>
          <p:cNvPr id="13" name="Image 12" descr="Une image contenant texte, document, papier, livre&#10;&#10;Description générée automatiquement">
            <a:extLst>
              <a:ext uri="{FF2B5EF4-FFF2-40B4-BE49-F238E27FC236}">
                <a16:creationId xmlns:a16="http://schemas.microsoft.com/office/drawing/2014/main" id="{76561A2F-9D9F-6B55-0B59-BCA5351206FB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50522" y="118889"/>
            <a:ext cx="5022237" cy="66202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69811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9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9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55B0D54-FE37-7E4B-94C2-055B294D722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3CE5D0-FE08-005A-9A16-1A17AFE997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3" y="457203"/>
            <a:ext cx="11090275" cy="698420"/>
          </a:xfrm>
        </p:spPr>
        <p:txBody>
          <a:bodyPr>
            <a:normAutofit/>
          </a:bodyPr>
          <a:lstStyle/>
          <a:p>
            <a:r>
              <a:rPr lang="en-US">
                <a:solidFill>
                  <a:srgbClr val="FFFF00"/>
                </a:solidFill>
              </a:rPr>
              <a:t>Specialized books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3CB80FB-FA25-0A02-723A-699A88ECF170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219918" y="1962155"/>
            <a:ext cx="6065183" cy="4275359"/>
          </a:xfrm>
        </p:spPr>
        <p:txBody>
          <a:bodyPr vert="horz" wrap="square" lIns="0" tIns="0" rIns="0" bIns="0" rtlCol="0" anchor="t">
            <a:normAutofit fontScale="92500" lnSpcReduction="20000"/>
          </a:bodyPr>
          <a:lstStyle/>
          <a:p>
            <a:pPr lvl="1" indent="0">
              <a:buNone/>
            </a:pPr>
            <a:r>
              <a:rPr lang="en-US" sz="2400" dirty="0"/>
              <a:t>If you wish to dig on the </a:t>
            </a:r>
            <a:r>
              <a:rPr lang="en-US" sz="2400" u="sng" dirty="0"/>
              <a:t>postal history</a:t>
            </a:r>
            <a:r>
              <a:rPr lang="en-US" sz="2400" dirty="0"/>
              <a:t>:</a:t>
            </a:r>
            <a:endParaRPr lang="en-US" sz="2400" i="1" dirty="0"/>
          </a:p>
          <a:p>
            <a:pPr lvl="1" indent="0">
              <a:buNone/>
            </a:pPr>
            <a:endParaRPr lang="en-US" sz="2400" i="1" dirty="0"/>
          </a:p>
          <a:p>
            <a:pPr marL="971550" lvl="1" indent="-285750"/>
            <a:r>
              <a:rPr lang="en-US" sz="1900" b="1" dirty="0"/>
              <a:t>Michèle Chauvet</a:t>
            </a:r>
            <a:r>
              <a:rPr lang="en-US" sz="1900" dirty="0"/>
              <a:t>’</a:t>
            </a:r>
            <a:r>
              <a:rPr lang="en-US" sz="1900" b="1" dirty="0"/>
              <a:t> </a:t>
            </a:r>
            <a:r>
              <a:rPr lang="en-US" sz="1900" dirty="0"/>
              <a:t>book</a:t>
            </a:r>
            <a:br>
              <a:rPr lang="en-US" sz="1900" dirty="0"/>
            </a:br>
            <a:r>
              <a:rPr lang="en-US" sz="1900" i="1" dirty="0"/>
              <a:t>LES TARIFS HELLENIQUES DES LETTRES INTERNATIONALES 1861-1878</a:t>
            </a:r>
            <a:r>
              <a:rPr lang="en-US" sz="1900" dirty="0"/>
              <a:t> (2015)</a:t>
            </a:r>
            <a:br>
              <a:rPr lang="en-US" sz="1900" i="1" dirty="0"/>
            </a:br>
            <a:r>
              <a:rPr lang="en-US" sz="1900" dirty="0"/>
              <a:t>In French</a:t>
            </a:r>
            <a:br>
              <a:rPr lang="en-US" sz="1900" i="1" dirty="0"/>
            </a:br>
            <a:r>
              <a:rPr lang="en-US" sz="1900" dirty="0"/>
              <a:t>Available at JF Brun web site - </a:t>
            </a:r>
            <a:r>
              <a:rPr lang="en-US" sz="1900" dirty="0">
                <a:hlinkClick r:id="rId3"/>
              </a:rPr>
              <a:t>https://jfbphilatelie.com</a:t>
            </a:r>
            <a:endParaRPr lang="en-US" sz="1900" dirty="0"/>
          </a:p>
          <a:p>
            <a:pPr marL="1028700" lvl="1" indent="-342900"/>
            <a:r>
              <a:rPr lang="en-US" sz="1900" b="1" dirty="0"/>
              <a:t>Giannis (John</a:t>
            </a:r>
            <a:r>
              <a:rPr lang="en-US" sz="1900" dirty="0"/>
              <a:t>)</a:t>
            </a:r>
            <a:r>
              <a:rPr lang="en-US" sz="1900" b="1" dirty="0"/>
              <a:t> Daes</a:t>
            </a:r>
            <a:r>
              <a:rPr lang="en-US" sz="1900" dirty="0"/>
              <a:t>’ books</a:t>
            </a:r>
            <a:br>
              <a:rPr lang="en-US" sz="1900" dirty="0"/>
            </a:br>
            <a:r>
              <a:rPr lang="en-US" sz="1900" i="1" dirty="0"/>
              <a:t>THE GREEK POSTAL RATES 1828 -1875</a:t>
            </a:r>
            <a:br>
              <a:rPr lang="en-US" sz="1900" i="1" dirty="0"/>
            </a:br>
            <a:r>
              <a:rPr lang="en-US" sz="1900" dirty="0"/>
              <a:t>(2012, 2019 &amp; 2024)</a:t>
            </a:r>
            <a:br>
              <a:rPr lang="en-US" sz="1900" i="1" dirty="0"/>
            </a:br>
            <a:r>
              <a:rPr lang="en-US" sz="1900" dirty="0"/>
              <a:t>In Greek or English</a:t>
            </a:r>
            <a:br>
              <a:rPr lang="en-US" sz="1900" i="1" dirty="0"/>
            </a:br>
            <a:r>
              <a:rPr lang="en-US" sz="1900" dirty="0"/>
              <a:t>Yannis’ email: </a:t>
            </a:r>
            <a:r>
              <a:rPr lang="en-US" sz="1900" dirty="0">
                <a:hlinkClick r:id="rId4"/>
              </a:rPr>
              <a:t>daisioannis@gmail.com</a:t>
            </a:r>
            <a:br>
              <a:rPr lang="en-US" sz="1900" dirty="0"/>
            </a:br>
            <a:br>
              <a:rPr lang="en-US" sz="1900" dirty="0"/>
            </a:br>
            <a:endParaRPr lang="en-US" sz="19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400" dirty="0"/>
          </a:p>
        </p:txBody>
      </p:sp>
      <p:pic>
        <p:nvPicPr>
          <p:cNvPr id="5" name="Image 4" descr="Une image contenant texte, écriture manuscrite, lettre, art&#10;&#10;Description générée automatiquement">
            <a:extLst>
              <a:ext uri="{FF2B5EF4-FFF2-40B4-BE49-F238E27FC236}">
                <a16:creationId xmlns:a16="http://schemas.microsoft.com/office/drawing/2014/main" id="{77DFBC0B-3398-9807-6DF1-07BA010E9CA9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13986" y="155986"/>
            <a:ext cx="5031766" cy="6546028"/>
          </a:xfrm>
          <a:prstGeom prst="rect">
            <a:avLst/>
          </a:prstGeom>
        </p:spPr>
      </p:pic>
      <p:pic>
        <p:nvPicPr>
          <p:cNvPr id="8" name="Image 7" descr="Une image contenant texte, Publication, livre, Livre de développement personnel&#10;&#10;Description générée automatiquement">
            <a:extLst>
              <a:ext uri="{FF2B5EF4-FFF2-40B4-BE49-F238E27FC236}">
                <a16:creationId xmlns:a16="http://schemas.microsoft.com/office/drawing/2014/main" id="{ED161FC4-5CD8-31CB-97DC-6E552D27E996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85101" y="155986"/>
            <a:ext cx="5441349" cy="65460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11936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9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9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A835C49-F913-7AB7-1F59-1C70587453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81E330-1799-EC8C-60EE-F6F3545745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3" y="457203"/>
            <a:ext cx="11090275" cy="698420"/>
          </a:xfrm>
        </p:spPr>
        <p:txBody>
          <a:bodyPr>
            <a:normAutofit/>
          </a:bodyPr>
          <a:lstStyle/>
          <a:p>
            <a:r>
              <a:rPr lang="en-US">
                <a:solidFill>
                  <a:srgbClr val="FFFF00"/>
                </a:solidFill>
              </a:rPr>
              <a:t>Specialized books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2DAA6F4-EFD6-C19A-8819-1644DAEEE7E1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219918" y="1962155"/>
            <a:ext cx="6605425" cy="4438641"/>
          </a:xfrm>
        </p:spPr>
        <p:txBody>
          <a:bodyPr>
            <a:normAutofit fontScale="85000" lnSpcReduction="20000"/>
          </a:bodyPr>
          <a:lstStyle/>
          <a:p>
            <a:pPr lvl="1" indent="0">
              <a:buNone/>
            </a:pPr>
            <a:r>
              <a:rPr lang="en-US" sz="2400" dirty="0"/>
              <a:t>If you wish to dig on the </a:t>
            </a:r>
            <a:r>
              <a:rPr lang="en-US" sz="2400" u="sng" dirty="0"/>
              <a:t>fakes &amp; forgeries</a:t>
            </a:r>
            <a:r>
              <a:rPr lang="en-US" sz="2400" dirty="0"/>
              <a:t>:</a:t>
            </a:r>
            <a:endParaRPr lang="en-US" sz="2400" i="1" dirty="0"/>
          </a:p>
          <a:p>
            <a:pPr lvl="1" indent="0">
              <a:buNone/>
            </a:pPr>
            <a:endParaRPr lang="en-US" sz="2400" i="1" dirty="0"/>
          </a:p>
          <a:p>
            <a:pPr marL="971550" lvl="1" indent="-285750"/>
            <a:r>
              <a:rPr lang="en-US" sz="1900" b="1" dirty="0" err="1"/>
              <a:t>Orestis</a:t>
            </a:r>
            <a:r>
              <a:rPr lang="en-US" sz="1900" b="1" dirty="0"/>
              <a:t> G. </a:t>
            </a:r>
            <a:r>
              <a:rPr lang="en-US" sz="1900" b="1" dirty="0" err="1"/>
              <a:t>Vlastos</a:t>
            </a:r>
            <a:br>
              <a:rPr lang="en-US" sz="1900" b="1" dirty="0"/>
            </a:br>
            <a:r>
              <a:rPr lang="en-US" sz="1900" i="1" dirty="0"/>
              <a:t>COMPARISONS of Hellenic Postal Stamps 1861 - 1923 </a:t>
            </a:r>
            <a:r>
              <a:rPr lang="en-US" sz="1900" dirty="0"/>
              <a:t>(1992)</a:t>
            </a:r>
            <a:br>
              <a:rPr lang="en-US" sz="1900" dirty="0"/>
            </a:br>
            <a:r>
              <a:rPr lang="en-US" sz="1900" dirty="0"/>
              <a:t>In English (but very difficult to find…)</a:t>
            </a:r>
            <a:endParaRPr lang="en-US" sz="1900" b="1" dirty="0"/>
          </a:p>
          <a:p>
            <a:pPr marL="971550" lvl="1" indent="-285750"/>
            <a:r>
              <a:rPr lang="en-US" sz="1900" b="1" dirty="0" err="1"/>
              <a:t>Rienk</a:t>
            </a:r>
            <a:r>
              <a:rPr lang="en-US" sz="1900" b="1" dirty="0"/>
              <a:t> M. Feenstra</a:t>
            </a:r>
            <a:br>
              <a:rPr lang="en-US" sz="1900" b="1" dirty="0"/>
            </a:br>
            <a:r>
              <a:rPr lang="en-US" sz="1900" i="1" dirty="0"/>
              <a:t>Greece - A COLLECTION OF FORGERIES </a:t>
            </a:r>
            <a:r>
              <a:rPr lang="en-US" sz="1900" dirty="0"/>
              <a:t>(1997)</a:t>
            </a:r>
            <a:br>
              <a:rPr lang="en-US" sz="1900" dirty="0"/>
            </a:br>
            <a:r>
              <a:rPr lang="en-US" sz="1900" dirty="0"/>
              <a:t>In English</a:t>
            </a:r>
            <a:br>
              <a:rPr lang="en-US" sz="1900" dirty="0"/>
            </a:br>
            <a:r>
              <a:rPr lang="en-US" sz="1900" dirty="0"/>
              <a:t>Available on the HPS NL web site: </a:t>
            </a:r>
            <a:r>
              <a:rPr lang="en-US" sz="1900" dirty="0">
                <a:hlinkClick r:id="rId3"/>
              </a:rPr>
              <a:t>https://pvgriekenland.nl/</a:t>
            </a:r>
            <a:r>
              <a:rPr lang="en-US" sz="1900" dirty="0"/>
              <a:t> </a:t>
            </a:r>
            <a:endParaRPr lang="en-US" sz="1900" b="1" dirty="0"/>
          </a:p>
          <a:p>
            <a:pPr marL="971550" lvl="1" indent="-285750"/>
            <a:r>
              <a:rPr lang="en-US" sz="1900" b="1" dirty="0"/>
              <a:t>Bill Ure</a:t>
            </a:r>
            <a:r>
              <a:rPr lang="en-US" sz="1900" dirty="0"/>
              <a:t>’</a:t>
            </a:r>
            <a:r>
              <a:rPr lang="en-US" sz="1900" b="1" dirty="0"/>
              <a:t> </a:t>
            </a:r>
            <a:r>
              <a:rPr lang="en-US" sz="1900" dirty="0"/>
              <a:t>book</a:t>
            </a:r>
            <a:br>
              <a:rPr lang="en-US" sz="1900" dirty="0"/>
            </a:br>
            <a:r>
              <a:rPr lang="en-US" sz="1900" i="1" dirty="0"/>
              <a:t>FORGERIES OF GREEK STAMPS of the 19</a:t>
            </a:r>
            <a:r>
              <a:rPr lang="en-US" sz="1900" i="1" baseline="30000" dirty="0"/>
              <a:t>th</a:t>
            </a:r>
            <a:r>
              <a:rPr lang="en-US" sz="1900" i="1" dirty="0"/>
              <a:t> century </a:t>
            </a:r>
            <a:r>
              <a:rPr lang="en-US" sz="1900" dirty="0"/>
              <a:t>(2010)</a:t>
            </a:r>
            <a:br>
              <a:rPr lang="en-US" sz="1900" i="1" dirty="0"/>
            </a:br>
            <a:r>
              <a:rPr lang="en-US" sz="1900" dirty="0"/>
              <a:t>In English</a:t>
            </a:r>
            <a:br>
              <a:rPr lang="en-US" sz="1900" dirty="0"/>
            </a:br>
            <a:r>
              <a:rPr lang="en-US" sz="1900" dirty="0"/>
              <a:t>Available at </a:t>
            </a:r>
            <a:r>
              <a:rPr lang="en-US" sz="1900" b="1" dirty="0"/>
              <a:t>Alexandre </a:t>
            </a:r>
            <a:r>
              <a:rPr lang="en-US" sz="1900" b="1" dirty="0" err="1"/>
              <a:t>Galinos</a:t>
            </a:r>
            <a:r>
              <a:rPr lang="en-US" sz="1900" b="1" dirty="0"/>
              <a:t> </a:t>
            </a:r>
            <a:r>
              <a:rPr lang="en-US" sz="1900" dirty="0"/>
              <a:t>web site: </a:t>
            </a:r>
            <a:r>
              <a:rPr lang="en-US" sz="1900" dirty="0">
                <a:hlinkClick r:id="rId4"/>
              </a:rPr>
              <a:t>https://collectio.bid</a:t>
            </a:r>
            <a:br>
              <a:rPr lang="en-US" sz="1900" dirty="0"/>
            </a:br>
            <a:br>
              <a:rPr lang="en-US" sz="1900" dirty="0"/>
            </a:br>
            <a:endParaRPr lang="en-US" sz="19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400" dirty="0"/>
          </a:p>
        </p:txBody>
      </p:sp>
      <p:pic>
        <p:nvPicPr>
          <p:cNvPr id="7" name="Image 6" descr="Une image contenant texte, document, capture d’écran&#10;&#10;Description générée automatiquement">
            <a:extLst>
              <a:ext uri="{FF2B5EF4-FFF2-40B4-BE49-F238E27FC236}">
                <a16:creationId xmlns:a16="http://schemas.microsoft.com/office/drawing/2014/main" id="{48EA7AA6-FAC2-8862-F7C7-D30CC3072761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00674" y="155986"/>
            <a:ext cx="4683796" cy="6542445"/>
          </a:xfrm>
          <a:prstGeom prst="rect">
            <a:avLst/>
          </a:prstGeom>
        </p:spPr>
      </p:pic>
      <p:pic>
        <p:nvPicPr>
          <p:cNvPr id="5" name="Image 4" descr="Une image contenant texte, livre, Police, Impression&#10;&#10;Description générée automatiquement">
            <a:extLst>
              <a:ext uri="{FF2B5EF4-FFF2-40B4-BE49-F238E27FC236}">
                <a16:creationId xmlns:a16="http://schemas.microsoft.com/office/drawing/2014/main" id="{236DB5B4-5382-6B2B-BC3F-A2592A62FAAC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49258" y="155986"/>
            <a:ext cx="4683796" cy="6546028"/>
          </a:xfrm>
          <a:prstGeom prst="rect">
            <a:avLst/>
          </a:prstGeom>
        </p:spPr>
      </p:pic>
      <p:pic>
        <p:nvPicPr>
          <p:cNvPr id="6" name="Image 5" descr="Une image contenant texte, Couverture de livre, roman, livre&#10;&#10;Description générée automatiquement">
            <a:extLst>
              <a:ext uri="{FF2B5EF4-FFF2-40B4-BE49-F238E27FC236}">
                <a16:creationId xmlns:a16="http://schemas.microsoft.com/office/drawing/2014/main" id="{7FBF1864-A822-0042-DDBF-261AE2FD5160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56281" y="155986"/>
            <a:ext cx="4672403" cy="65460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45622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9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9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9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F35182-66C1-D85F-B840-A5177196D3B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F49CC5-92A4-B3BF-8AF7-02CD23BE24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3" y="457203"/>
            <a:ext cx="11090275" cy="698420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rgbClr val="FFFF00"/>
                </a:solidFill>
              </a:rPr>
              <a:t>Specialized studies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D249BE6-DF71-D595-11BD-F0BE39AF13EA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-346364" y="1220936"/>
            <a:ext cx="6831657" cy="5796391"/>
          </a:xfrm>
        </p:spPr>
        <p:txBody>
          <a:bodyPr>
            <a:normAutofit fontScale="85000" lnSpcReduction="20000"/>
          </a:bodyPr>
          <a:lstStyle/>
          <a:p>
            <a:pPr lvl="1" indent="0">
              <a:buNone/>
            </a:pPr>
            <a:r>
              <a:rPr lang="en-US" sz="2400" dirty="0"/>
              <a:t>If you wish to dig on the </a:t>
            </a:r>
            <a:r>
              <a:rPr lang="en-US" sz="2400" u="sng" dirty="0"/>
              <a:t>fabrication</a:t>
            </a:r>
            <a:r>
              <a:rPr lang="en-US" sz="2400" dirty="0"/>
              <a:t>:</a:t>
            </a:r>
            <a:endParaRPr lang="en-US" sz="2400" i="1" dirty="0"/>
          </a:p>
          <a:p>
            <a:pPr lvl="1" indent="0">
              <a:buNone/>
            </a:pPr>
            <a:endParaRPr lang="en-US" sz="100" i="1" dirty="0"/>
          </a:p>
          <a:p>
            <a:pPr marL="971550" lvl="1" indent="-285750"/>
            <a:r>
              <a:rPr lang="en-US" sz="1900" b="1" dirty="0"/>
              <a:t>Louis </a:t>
            </a:r>
            <a:r>
              <a:rPr lang="en-US" sz="1900" b="1" dirty="0" err="1"/>
              <a:t>Fanchini</a:t>
            </a:r>
            <a:r>
              <a:rPr lang="en-US" sz="1900" dirty="0" err="1"/>
              <a:t>’s</a:t>
            </a:r>
            <a:r>
              <a:rPr lang="en-US" sz="1900" b="1" dirty="0"/>
              <a:t> </a:t>
            </a:r>
            <a:r>
              <a:rPr lang="en-US" sz="1900" dirty="0"/>
              <a:t>articles &amp; studies in </a:t>
            </a:r>
            <a:r>
              <a:rPr lang="en-US" sz="1900" i="1" dirty="0" err="1"/>
              <a:t>Philotelia</a:t>
            </a:r>
            <a:r>
              <a:rPr lang="en-US" sz="1900" dirty="0"/>
              <a:t> (HPS) &amp;</a:t>
            </a:r>
            <a:br>
              <a:rPr lang="en-US" sz="1900" dirty="0"/>
            </a:br>
            <a:r>
              <a:rPr lang="en-US" sz="1900" i="1" dirty="0"/>
              <a:t>OPUS </a:t>
            </a:r>
            <a:r>
              <a:rPr lang="en-US" sz="1900" dirty="0"/>
              <a:t>(AEP annual publication)</a:t>
            </a:r>
            <a:br>
              <a:rPr lang="en-US" sz="1900" dirty="0"/>
            </a:br>
            <a:r>
              <a:rPr lang="en-US" sz="1900" dirty="0"/>
              <a:t> Available at HPS Athens web site: </a:t>
            </a:r>
            <a:br>
              <a:rPr lang="en-US" sz="1900" dirty="0"/>
            </a:br>
            <a:r>
              <a:rPr lang="en-US" sz="1900" dirty="0">
                <a:hlinkClick r:id="rId3"/>
              </a:rPr>
              <a:t>https://hps.gr/index.php/en/classic/</a:t>
            </a:r>
            <a:r>
              <a:rPr lang="en-US" sz="1900" dirty="0"/>
              <a:t> </a:t>
            </a:r>
          </a:p>
          <a:p>
            <a:pPr marL="1428750" lvl="2" indent="-285750"/>
            <a:r>
              <a:rPr lang="en-US" sz="1900" dirty="0"/>
              <a:t>On dies</a:t>
            </a:r>
            <a:br>
              <a:rPr lang="en-US" sz="1900" dirty="0"/>
            </a:br>
            <a:r>
              <a:rPr lang="en-US" sz="1900" dirty="0"/>
              <a:t>(HPS - </a:t>
            </a:r>
            <a:r>
              <a:rPr lang="en-US" sz="1900" i="1" dirty="0" err="1"/>
              <a:t>Philotelia</a:t>
            </a:r>
            <a:r>
              <a:rPr lang="en-US" sz="1900" i="1" dirty="0"/>
              <a:t> 669</a:t>
            </a:r>
            <a:r>
              <a:rPr lang="en-US" sz="1900" dirty="0"/>
              <a:t>, 2011)</a:t>
            </a:r>
            <a:endParaRPr lang="en-US" sz="1900" i="1" dirty="0"/>
          </a:p>
          <a:p>
            <a:pPr marL="1428750" lvl="2" indent="-285750"/>
            <a:r>
              <a:rPr lang="en-US" sz="1900" dirty="0"/>
              <a:t>On die &amp; plate proofs definition</a:t>
            </a:r>
            <a:br>
              <a:rPr lang="en-US" sz="1900" dirty="0"/>
            </a:br>
            <a:r>
              <a:rPr lang="en-US" sz="1900" dirty="0"/>
              <a:t>(HPS - </a:t>
            </a:r>
            <a:r>
              <a:rPr lang="en-US" sz="1900" i="1" dirty="0" err="1"/>
              <a:t>Philotelia</a:t>
            </a:r>
            <a:r>
              <a:rPr lang="en-US" sz="1900" i="1" dirty="0"/>
              <a:t> 644, </a:t>
            </a:r>
            <a:r>
              <a:rPr lang="en-US" sz="1900" dirty="0"/>
              <a:t>2007)</a:t>
            </a:r>
          </a:p>
          <a:p>
            <a:pPr marL="1428750" lvl="2" indent="-285750"/>
            <a:r>
              <a:rPr lang="en-US" sz="1900" dirty="0"/>
              <a:t>On typographic plates</a:t>
            </a:r>
            <a:br>
              <a:rPr lang="en-US" sz="1900" dirty="0"/>
            </a:br>
            <a:r>
              <a:rPr lang="en-US" sz="1900" dirty="0"/>
              <a:t>(HPS - </a:t>
            </a:r>
            <a:r>
              <a:rPr lang="en-US" sz="1900" i="1" dirty="0" err="1"/>
              <a:t>Philotelia</a:t>
            </a:r>
            <a:r>
              <a:rPr lang="en-US" sz="1900" i="1" dirty="0"/>
              <a:t> 652, 653 &amp; 645, </a:t>
            </a:r>
            <a:r>
              <a:rPr lang="en-US" sz="1900" dirty="0"/>
              <a:t>2008 &amp; 2009)</a:t>
            </a:r>
          </a:p>
          <a:p>
            <a:pPr marL="1428750" lvl="2" indent="-285750"/>
            <a:r>
              <a:rPr lang="en-US" sz="1900" dirty="0"/>
              <a:t>On die-proofs &amp; plate-proofs</a:t>
            </a:r>
            <a:br>
              <a:rPr lang="en-US" sz="1900" dirty="0"/>
            </a:br>
            <a:r>
              <a:rPr lang="en-US" sz="1900" dirty="0"/>
              <a:t>(HPS - </a:t>
            </a:r>
            <a:r>
              <a:rPr lang="en-US" sz="1900" i="1" dirty="0" err="1"/>
              <a:t>Philotelia</a:t>
            </a:r>
            <a:r>
              <a:rPr lang="en-US" sz="1900" i="1" dirty="0"/>
              <a:t> 650</a:t>
            </a:r>
            <a:r>
              <a:rPr lang="en-US" sz="1900" dirty="0"/>
              <a:t>,  2008</a:t>
            </a:r>
            <a:r>
              <a:rPr lang="en-US" sz="1900" i="1" dirty="0"/>
              <a:t> </a:t>
            </a:r>
            <a:r>
              <a:rPr lang="en-US" sz="1900" dirty="0"/>
              <a:t>&amp;</a:t>
            </a:r>
            <a:r>
              <a:rPr lang="en-US" sz="1900" i="1" dirty="0"/>
              <a:t> 669</a:t>
            </a:r>
            <a:r>
              <a:rPr lang="en-US" sz="1900" dirty="0"/>
              <a:t>, 2011)</a:t>
            </a:r>
          </a:p>
          <a:p>
            <a:pPr marL="1428750" lvl="2" indent="-285750"/>
            <a:r>
              <a:rPr lang="en-US" sz="1900" dirty="0"/>
              <a:t>On imprimatur</a:t>
            </a:r>
            <a:br>
              <a:rPr lang="en-US" sz="1900" dirty="0"/>
            </a:br>
            <a:r>
              <a:rPr lang="en-US" sz="1900" dirty="0"/>
              <a:t>(AEP - </a:t>
            </a:r>
            <a:r>
              <a:rPr lang="en-US" sz="1900" i="1" dirty="0"/>
              <a:t>OPUS XIII, </a:t>
            </a:r>
            <a:r>
              <a:rPr lang="en-US" sz="1900" dirty="0"/>
              <a:t>2014)</a:t>
            </a:r>
          </a:p>
          <a:p>
            <a:pPr marL="1428750" lvl="2" indent="-285750"/>
            <a:r>
              <a:rPr lang="en-US" sz="1900" dirty="0"/>
              <a:t>On Paris LHH quantities</a:t>
            </a:r>
            <a:br>
              <a:rPr lang="en-US" sz="1900" dirty="0"/>
            </a:br>
            <a:r>
              <a:rPr lang="en-US" sz="1900" dirty="0"/>
              <a:t>(HPS - </a:t>
            </a:r>
            <a:r>
              <a:rPr lang="en-US" sz="1900" i="1" dirty="0" err="1"/>
              <a:t>Philotelia</a:t>
            </a:r>
            <a:r>
              <a:rPr lang="en-US" sz="1900" i="1" dirty="0"/>
              <a:t> 646, </a:t>
            </a:r>
            <a:r>
              <a:rPr lang="en-US" sz="1900" dirty="0"/>
              <a:t>2007)</a:t>
            </a:r>
            <a:br>
              <a:rPr lang="en-US" sz="1900" dirty="0"/>
            </a:br>
            <a:br>
              <a:rPr lang="en-US" sz="1900" dirty="0"/>
            </a:br>
            <a:endParaRPr lang="en-US" sz="19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400" dirty="0"/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D0FAD0A6-06B1-90A0-46FD-63460C90ADAC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18384" y="198689"/>
            <a:ext cx="4373616" cy="6170246"/>
          </a:xfrm>
          <a:prstGeom prst="rect">
            <a:avLst/>
          </a:prstGeom>
        </p:spPr>
      </p:pic>
      <p:pic>
        <p:nvPicPr>
          <p:cNvPr id="9" name="Image 8" descr="Une image contenant texte, livre, Impression, carte&#10;&#10;Description générée automatiquement">
            <a:extLst>
              <a:ext uri="{FF2B5EF4-FFF2-40B4-BE49-F238E27FC236}">
                <a16:creationId xmlns:a16="http://schemas.microsoft.com/office/drawing/2014/main" id="{B7FDB279-1A11-A4EB-A5C8-1E2AFEA91329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52534" y="211581"/>
            <a:ext cx="4420868" cy="6189216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1131970D-68C6-09A5-A16F-EDE2F4D8A7F3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14784" y="204894"/>
            <a:ext cx="4373616" cy="6170246"/>
          </a:xfrm>
          <a:prstGeom prst="rect">
            <a:avLst/>
          </a:prstGeom>
        </p:spPr>
      </p:pic>
      <p:pic>
        <p:nvPicPr>
          <p:cNvPr id="12" name="Image 11" descr="Une image contenant texte, capture d’écran&#10;&#10;Description générée automatiquement">
            <a:extLst>
              <a:ext uri="{FF2B5EF4-FFF2-40B4-BE49-F238E27FC236}">
                <a16:creationId xmlns:a16="http://schemas.microsoft.com/office/drawing/2014/main" id="{5EE1E00A-0050-DA59-160F-C96339DFE3F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96186" y="214621"/>
            <a:ext cx="4373615" cy="6170245"/>
          </a:xfrm>
          <a:prstGeom prst="rect">
            <a:avLst/>
          </a:prstGeom>
        </p:spPr>
      </p:pic>
      <p:pic>
        <p:nvPicPr>
          <p:cNvPr id="14" name="Image 13">
            <a:extLst>
              <a:ext uri="{FF2B5EF4-FFF2-40B4-BE49-F238E27FC236}">
                <a16:creationId xmlns:a16="http://schemas.microsoft.com/office/drawing/2014/main" id="{40A8B385-D57F-75AB-4D5C-0CA6981419C3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63881" y="195650"/>
            <a:ext cx="4373615" cy="6189216"/>
          </a:xfrm>
          <a:prstGeom prst="rect">
            <a:avLst/>
          </a:prstGeom>
        </p:spPr>
      </p:pic>
      <p:pic>
        <p:nvPicPr>
          <p:cNvPr id="5" name="Image 4" descr="Une image contenant texte, journal, papier, Publication&#10;&#10;Description générée automatiquement">
            <a:extLst>
              <a:ext uri="{FF2B5EF4-FFF2-40B4-BE49-F238E27FC236}">
                <a16:creationId xmlns:a16="http://schemas.microsoft.com/office/drawing/2014/main" id="{5C807ECF-EAAF-689A-E33E-49C2ABB9E08B}"/>
              </a:ext>
            </a:extLst>
          </p:cNvPr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84324" y="204894"/>
            <a:ext cx="4420868" cy="61892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80034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9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9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000"/>
                            </p:stCondLst>
                            <p:childTnLst>
                              <p:par>
                                <p:cTn id="43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000"/>
                            </p:stCondLst>
                            <p:childTnLst>
                              <p:par>
                                <p:cTn id="53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90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3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000"/>
                            </p:stCondLst>
                            <p:childTnLst>
                              <p:par>
                                <p:cTn id="65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90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5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000"/>
                            </p:stCondLst>
                            <p:childTnLst>
                              <p:par>
                                <p:cTn id="77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9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AEC2890-8E13-4B07-6CAA-A2E5FCA7EE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37DB281-95D9-F7A9-5738-F3C17400B32C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24774" y="1962156"/>
            <a:ext cx="9902283" cy="1836693"/>
          </a:xfrm>
        </p:spPr>
        <p:txBody>
          <a:bodyPr>
            <a:normAutofit lnSpcReduction="10000"/>
          </a:bodyPr>
          <a:lstStyle/>
          <a:p>
            <a:pPr lvl="1" indent="0" algn="ctr">
              <a:buNone/>
            </a:pPr>
            <a:r>
              <a:rPr lang="en-US" sz="6000"/>
              <a:t>Thank you for your attention!</a:t>
            </a:r>
            <a:br>
              <a:rPr lang="en-US" sz="4800"/>
            </a:br>
            <a:endParaRPr lang="en-US" sz="4800"/>
          </a:p>
          <a:p>
            <a:pPr marL="285750" indent="-285750" algn="ctr">
              <a:buFont typeface="Arial" panose="020B0604020202020204" pitchFamily="34" charset="0"/>
              <a:buChar char="•"/>
            </a:pPr>
            <a:endParaRPr lang="en-US" sz="6000"/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283C7623-A263-38B1-605B-D44A87FB1832}"/>
              </a:ext>
            </a:extLst>
          </p:cNvPr>
          <p:cNvSpPr txBox="1">
            <a:spLocks/>
          </p:cNvSpPr>
          <p:nvPr/>
        </p:nvSpPr>
        <p:spPr>
          <a:xfrm>
            <a:off x="3490941" y="4099469"/>
            <a:ext cx="4285175" cy="1836693"/>
          </a:xfrm>
          <a:prstGeom prst="rect">
            <a:avLst/>
          </a:prstGeom>
        </p:spPr>
        <p:txBody>
          <a:bodyPr vert="horz" wrap="square" lIns="0" tIns="0" rIns="0" bIns="0" rtlCol="0">
            <a:normAutofit/>
          </a:bodyPr>
          <a:lstStyle>
            <a:lvl1pPr marL="0" indent="0" algn="l" defTabSz="914400" rtl="0" eaLnBrk="1" latinLnBrk="0" hangingPunct="1">
              <a:lnSpc>
                <a:spcPct val="110000"/>
              </a:lnSpc>
              <a:spcBef>
                <a:spcPts val="1000"/>
              </a:spcBef>
              <a:spcAft>
                <a:spcPts val="800"/>
              </a:spcAft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spcAft>
                <a:spcPts val="800"/>
              </a:spcAft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spcAft>
                <a:spcPts val="800"/>
              </a:spcAft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spcAft>
                <a:spcPts val="800"/>
              </a:spcAft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spcAft>
                <a:spcPts val="800"/>
              </a:spcAft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 indent="0" algn="ctr">
              <a:buFont typeface="Arial" panose="020B0604020202020204" pitchFamily="34" charset="0"/>
              <a:buNone/>
            </a:pPr>
            <a:r>
              <a:rPr lang="en-US" sz="6000"/>
              <a:t>Questions?</a:t>
            </a:r>
            <a:endParaRPr lang="en-US" sz="4800"/>
          </a:p>
          <a:p>
            <a:pPr marL="285750" indent="-285750" algn="ctr">
              <a:buFont typeface="Arial" panose="020B0604020202020204" pitchFamily="34" charset="0"/>
              <a:buChar char="•"/>
            </a:pPr>
            <a:endParaRPr lang="en-US" sz="6000"/>
          </a:p>
        </p:txBody>
      </p:sp>
    </p:spTree>
    <p:extLst>
      <p:ext uri="{BB962C8B-B14F-4D97-AF65-F5344CB8AC3E}">
        <p14:creationId xmlns:p14="http://schemas.microsoft.com/office/powerpoint/2010/main" val="8906394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400"/>
                            </p:stCondLst>
                            <p:childTnLst>
                              <p:par>
                                <p:cTn id="12" presetID="6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7" grpId="0"/>
    </p:bldLst>
  </p:timing>
</p:sld>
</file>

<file path=ppt/theme/theme1.xml><?xml version="1.0" encoding="utf-8"?>
<a:theme xmlns:a="http://schemas.openxmlformats.org/drawingml/2006/main" name="3DFloatVTI">
  <a:themeElements>
    <a:clrScheme name="Float">
      <a:dk1>
        <a:sysClr val="windowText" lastClr="000000"/>
      </a:dk1>
      <a:lt1>
        <a:sysClr val="window" lastClr="FFFFFF"/>
      </a:lt1>
      <a:dk2>
        <a:srgbClr val="1B192E"/>
      </a:dk2>
      <a:lt2>
        <a:srgbClr val="EAE5EB"/>
      </a:lt2>
      <a:accent1>
        <a:srgbClr val="13BE89"/>
      </a:accent1>
      <a:accent2>
        <a:srgbClr val="12B1BF"/>
      </a:accent2>
      <a:accent3>
        <a:srgbClr val="D40AA8"/>
      </a:accent3>
      <a:accent4>
        <a:srgbClr val="B86E62"/>
      </a:accent4>
      <a:accent5>
        <a:srgbClr val="A3A3C1"/>
      </a:accent5>
      <a:accent6>
        <a:srgbClr val="37335B"/>
      </a:accent6>
      <a:hlink>
        <a:srgbClr val="0066FF"/>
      </a:hlink>
      <a:folHlink>
        <a:srgbClr val="666699"/>
      </a:folHlink>
    </a:clrScheme>
    <a:fontScheme name="Float">
      <a:majorFont>
        <a:latin typeface="Walbaum Display"/>
        <a:ea typeface=""/>
        <a:cs typeface=""/>
      </a:majorFont>
      <a:minorFont>
        <a:latin typeface="Gill Sans M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3DFloatVTI" id="{F59BA300-ED19-4B39-9AE3-7882B1DE8B78}" vid="{0FEC63E3-719F-4F50-9F1E-5B8BAF39109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28" ma:contentTypeDescription="Create a new document." ma:contentTypeScope="" ma:versionID="60f5a4f2d2b0abadcf532d48ebf9cb71">
  <xsd:schema xmlns:xsd="http://www.w3.org/2001/XMLSchema" xmlns:xs="http://www.w3.org/2001/XMLSchema" xmlns:p="http://schemas.microsoft.com/office/2006/metadata/properties" xmlns:ns1="http://schemas.microsoft.com/sharepoint/v3" xmlns:ns2="71af3243-3dd4-4a8d-8c0d-dd76da1f02a5" xmlns:ns3="16c05727-aa75-4e4a-9b5f-8a80a1165891" xmlns:ns4="230e9df3-be65-4c73-a93b-d1236ebd677e" targetNamespace="http://schemas.microsoft.com/office/2006/metadata/properties" ma:root="true" ma:fieldsID="7dd78129e6a1811f84807ad11c651531" ns1:_="" ns2:_="" ns3:_="" ns4:_="">
    <xsd:import namespace="http://schemas.microsoft.com/sharepoint/v3"/>
    <xsd:import namespace="71af3243-3dd4-4a8d-8c0d-dd76da1f02a5"/>
    <xsd:import namespace="16c05727-aa75-4e4a-9b5f-8a80a1165891"/>
    <xsd:import namespace="230e9df3-be65-4c73-a93b-d1236ebd677e"/>
    <xsd:element name="properties">
      <xsd:complexType>
        <xsd:sequence>
          <xsd:element name="documentManagement">
            <xsd:complexType>
              <xsd:all>
                <xsd:element ref="ns2:Status" minOccurs="0"/>
                <xsd:element ref="ns2:Image" minOccurs="0"/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1:_ip_UnifiedCompliancePolicyProperties" minOccurs="0"/>
                <xsd:element ref="ns1:_ip_UnifiedCompliancePolicyUIAction" minOccurs="0"/>
                <xsd:element ref="ns4:TaxCatchAll" minOccurs="0"/>
                <xsd:element ref="ns2:ImageTagsTaxHTField" minOccurs="0"/>
                <xsd:element ref="ns2:MediaServiceLocation" minOccurs="0"/>
                <xsd:element ref="ns2:MediaLengthInSeconds" minOccurs="0"/>
                <xsd:element ref="ns2:Background" minOccurs="0"/>
                <xsd:element ref="ns2:MediaServiceSearchProperties" minOccurs="0"/>
                <xsd:element ref="ns2:MediaServiceDocTags" minOccurs="0"/>
                <xsd:element ref="ns2:MediaServiceObjectDetectorVersions" minOccurs="0"/>
                <xsd:element ref="ns2:MediaServiceSystemTag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hidden="true" ma:internalName="_ip_UnifiedCompliancePolicyProperties" ma:readOnly="false">
      <xsd:simpleType>
        <xsd:restriction base="dms:Note"/>
      </xsd:simpleType>
    </xsd:element>
    <xsd:element name="_ip_UnifiedCompliancePolicyUIAction" ma:index="21" nillable="true" ma:displayName="Unified Compliance Policy UI Action" ma:hidden="true" ma:internalName="_ip_UnifiedCompliancePolicyUIAction" ma:readOnly="fals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Status" ma:index="2" nillable="true" ma:displayName="Status" ma:default="Not started" ma:format="Dropdown" ma:internalName="Status" ma:readOnly="false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  <xsd:element name="Image" ma:index="3" nillable="true" ma:displayName="Image" ma:format="Image" ma:internalName="Image" ma:readOnly="fals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hidden="true" ma:internalName="MediaServiceOCR" ma:readOnly="true">
      <xsd:simpleType>
        <xsd:restriction base="dms:Note"/>
      </xsd:simpleType>
    </xsd:element>
    <xsd:element name="MediaServiceAutoTags" ma:index="11" nillable="true" ma:displayName="MediaServiceAutoTags" ma:hidden="true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hidden="true" ma:internalName="MediaServiceKeyPoints" ma:readOnly="false">
      <xsd:simpleType>
        <xsd:restriction base="dms:Note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ImageTagsTaxHTField" ma:index="25" nillable="true" ma:taxonomy="true" ma:internalName="ImageTagsTaxHTField" ma:taxonomyFieldName="MediaServiceImageTags" ma:displayName="Image Tags" ma:readOnly="false" ma:fieldId="{5cf76f15-5ced-4ddc-b409-7134ff3c332f}" ma:taxonomyMulti="true" ma:sspId="e385fb40-52d4-4fae-9c5b-3e8ff8a5878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6" nillable="true" ma:displayName="Location" ma:hidden="true" ma:internalName="MediaServiceLocation" ma:readOnly="true">
      <xsd:simpleType>
        <xsd:restriction base="dms:Text"/>
      </xsd:simpleType>
    </xsd:element>
    <xsd:element name="MediaLengthInSeconds" ma:index="27" nillable="true" ma:displayName="MediaLengthInSeconds" ma:hidden="true" ma:internalName="MediaLengthInSeconds" ma:readOnly="true">
      <xsd:simpleType>
        <xsd:restriction base="dms:Unknown"/>
      </xsd:simpleType>
    </xsd:element>
    <xsd:element name="Background" ma:index="28" nillable="true" ma:displayName="Background" ma:default="0" ma:format="Dropdown" ma:internalName="Background">
      <xsd:simpleType>
        <xsd:restriction base="dms:Boolean"/>
      </xsd:simpleType>
    </xsd:element>
    <xsd:element name="MediaServiceSearchProperties" ma:index="2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ocTags" ma:index="30" nillable="true" ma:displayName="MediaServiceDocTags" ma:hidden="true" ma:internalName="MediaServiceDocTags" ma:readOnly="true">
      <xsd:simpleType>
        <xsd:restriction base="dms:Note"/>
      </xsd:simpleType>
    </xsd:element>
    <xsd:element name="MediaServiceObjectDetectorVersions" ma:index="31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ystemTags" ma:index="32" nillable="true" ma:displayName="MediaServiceSystemTags" ma:hidden="true" ma:internalName="MediaServiceSystemTag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hidden="true" ma:internalName="SharedWithDetail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30e9df3-be65-4c73-a93b-d1236ebd677e" elementFormDefault="qualified">
    <xsd:import namespace="http://schemas.microsoft.com/office/2006/documentManagement/types"/>
    <xsd:import namespace="http://schemas.microsoft.com/office/infopath/2007/PartnerControls"/>
    <xsd:element name="TaxCatchAll" ma:index="23" nillable="true" ma:displayName="Taxonomy Catch All Column" ma:hidden="true" ma:list="{3f6bfcbc-3db3-4ae6-bd76-326f0798ad28}" ma:internalName="TaxCatchAll" ma:readOnly="false" ma:showField="CatchAllData" ma:web="16c05727-aa75-4e4a-9b5f-8a80a116589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Image xmlns="71af3243-3dd4-4a8d-8c0d-dd76da1f02a5">
      <Url xsi:nil="true"/>
      <Description xsi:nil="true"/>
    </Image>
    <Status xmlns="71af3243-3dd4-4a8d-8c0d-dd76da1f02a5">Not started</Status>
    <Background xmlns="71af3243-3dd4-4a8d-8c0d-dd76da1f02a5">false</Background>
    <_ip_UnifiedCompliancePolicyProperties xmlns="http://schemas.microsoft.com/sharepoint/v3" xsi:nil="true"/>
    <ImageTagsTaxHTField xmlns="71af3243-3dd4-4a8d-8c0d-dd76da1f02a5">
      <Terms xmlns="http://schemas.microsoft.com/office/infopath/2007/PartnerControls"/>
    </ImageTagsTaxHTField>
    <TaxCatchAll xmlns="230e9df3-be65-4c73-a93b-d1236ebd677e" xsi:nil="true"/>
    <MediaServiceKeyPoints xmlns="71af3243-3dd4-4a8d-8c0d-dd76da1f02a5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797783A8-901D-4F73-81D7-AA6841BEB3D7}">
  <ds:schemaRefs>
    <ds:schemaRef ds:uri="16c05727-aa75-4e4a-9b5f-8a80a1165891"/>
    <ds:schemaRef ds:uri="230e9df3-be65-4c73-a93b-d1236ebd677e"/>
    <ds:schemaRef ds:uri="71af3243-3dd4-4a8d-8c0d-dd76da1f02a5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microsoft.com/sharepoint/v3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1F342EE1-43E5-4AFB-895D-B61B9656DC14}">
  <ds:schemaRefs>
    <ds:schemaRef ds:uri="16c05727-aa75-4e4a-9b5f-8a80a1165891"/>
    <ds:schemaRef ds:uri="230e9df3-be65-4c73-a93b-d1236ebd677e"/>
    <ds:schemaRef ds:uri="71af3243-3dd4-4a8d-8c0d-dd76da1f02a5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microsoft.com/sharepoint/v3"/>
    <ds:schemaRef ds:uri="http://schemas.openxmlformats.org/package/2006/metadata/core-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2F49CD38-5B57-4682-9FCE-B9174068D0AE}">
  <ds:schemaRefs>
    <ds:schemaRef ds:uri="http://schemas.microsoft.com/sharepoint/v3/contenttype/forms"/>
  </ds:schemaRefs>
</ds:datastoreItem>
</file>

<file path=docMetadata/LabelInfo.xml><?xml version="1.0" encoding="utf-8"?>
<clbl:labelList xmlns:clbl="http://schemas.microsoft.com/office/2020/mipLabelMetadata">
  <clbl:label id="{f42aa342-8706-4288-bd11-ebb85995028c}" enabled="1" method="Standard" siteId="{72f988bf-86f1-41af-91ab-2d7cd011db47}" contentBits="0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{AB18A199-EBF7-48D0-9826-86C182B9DA92}tf33713516_win32</Template>
  <TotalTime>476</TotalTime>
  <Words>2358</Words>
  <Application>Microsoft Macintosh PowerPoint</Application>
  <PresentationFormat>Grand écran</PresentationFormat>
  <Paragraphs>251</Paragraphs>
  <Slides>34</Slides>
  <Notes>33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34</vt:i4>
      </vt:variant>
    </vt:vector>
  </HeadingPairs>
  <TitlesOfParts>
    <vt:vector size="40" baseType="lpstr">
      <vt:lpstr>Arial</vt:lpstr>
      <vt:lpstr>Calibri</vt:lpstr>
      <vt:lpstr>Courier New</vt:lpstr>
      <vt:lpstr>Gill Sans MT</vt:lpstr>
      <vt:lpstr>Walbaum Display</vt:lpstr>
      <vt:lpstr>3DFloatVTI</vt:lpstr>
      <vt:lpstr>Presentation of the book:  The Large Hermes Heads of Greece Deciphering These Magnificent Classical Stamps  by Dimitris Papitsis  Published under the auspices of the Hellenic Philatelic Society     Louis Fanchini - Balkanphila XX Thessaloniki, November 13th, 2024</vt:lpstr>
      <vt:lpstr>Agenda</vt:lpstr>
      <vt:lpstr>Présentation PowerPoint</vt:lpstr>
      <vt:lpstr>What were the books used to classify the Large Hermes Heads so far?</vt:lpstr>
      <vt:lpstr>What were the books used to classify the Large Hermes Heads so far?</vt:lpstr>
      <vt:lpstr>What were the books used to classify the Large Hermes Heads so far?</vt:lpstr>
      <vt:lpstr>Présentation PowerPoint</vt:lpstr>
      <vt:lpstr>Présentation PowerPoint</vt:lpstr>
      <vt:lpstr>The Large Hermes Heads of Greece Deciphering These Magnificent Classical Stamps  by Dimitris Papitsis  Published under the auspices of the Hellenic Philatelic Society</vt:lpstr>
      <vt:lpstr>Agenda</vt:lpstr>
      <vt:lpstr>How it started</vt:lpstr>
      <vt:lpstr>Initially…</vt:lpstr>
      <vt:lpstr>My notes</vt:lpstr>
      <vt:lpstr>What tools were used</vt:lpstr>
      <vt:lpstr>Book presentation</vt:lpstr>
      <vt:lpstr>How it is structured</vt:lpstr>
      <vt:lpstr>Book structure</vt:lpstr>
      <vt:lpstr>How it is supported</vt:lpstr>
      <vt:lpstr>Book support</vt:lpstr>
      <vt:lpstr>Book contributors</vt:lpstr>
      <vt:lpstr>Thank you</vt:lpstr>
      <vt:lpstr>Conclusion</vt:lpstr>
      <vt:lpstr>Conclusion</vt:lpstr>
      <vt:lpstr>Conclusion</vt:lpstr>
      <vt:lpstr>Complementary book</vt:lpstr>
      <vt:lpstr>A yesterday discovery…</vt:lpstr>
      <vt:lpstr>Specialized books</vt:lpstr>
      <vt:lpstr>Specialized books</vt:lpstr>
      <vt:lpstr>Specialized books</vt:lpstr>
      <vt:lpstr>Specialized books</vt:lpstr>
      <vt:lpstr>Specialized books</vt:lpstr>
      <vt:lpstr>Specialized books</vt:lpstr>
      <vt:lpstr>Specialized studies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Large Hermes Heads of Greece  by Dimitris Papitsis  Published under the auspices of the  Hellenic Philatelic Society</dc:title>
  <dc:creator>Dimitris Papitsis</dc:creator>
  <cp:lastModifiedBy>Louis Fanchini</cp:lastModifiedBy>
  <cp:revision>82</cp:revision>
  <dcterms:created xsi:type="dcterms:W3CDTF">2024-04-20T04:16:53Z</dcterms:created>
  <dcterms:modified xsi:type="dcterms:W3CDTF">2025-06-19T09:27:14Z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  <property fmtid="{D5CDD505-2E9C-101B-9397-08002B2CF9AE}" pid="3" name="MediaServiceImageTags">
    <vt:lpwstr/>
  </property>
</Properties>
</file>